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0" r:id="rId4"/>
    <p:sldId id="263" r:id="rId5"/>
    <p:sldId id="261" r:id="rId6"/>
    <p:sldId id="262" r:id="rId7"/>
    <p:sldId id="264" r:id="rId8"/>
    <p:sldId id="265" r:id="rId9"/>
    <p:sldId id="266" r:id="rId10"/>
    <p:sldId id="267" r:id="rId11"/>
    <p:sldId id="269" r:id="rId12"/>
    <p:sldId id="25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0" d="100"/>
          <a:sy n="80" d="100"/>
        </p:scale>
        <p:origin x="408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14.06 Linked List vs. Array List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14.06.3 Example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80578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14.06.3 Example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16903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Code Example: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https://www.tutorialspoint.com/java/java_list_interface.htm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C36566-79AB-4196-ABC4-D059F932F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780" y="1783616"/>
            <a:ext cx="3551420" cy="472514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95350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14.06 Linked List vs. Array List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44644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discuss the difference of Linked List and Array List.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There some similarity of the implementation of Linked and Array List.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Both Linked List and Array List are the implementation of  List Interface.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Java, we talked about Collection of API. Then, we have a lot of interfaces.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For the Collection interface, we have List Interface, Set Interface, Map Interface, and etc.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Linked List and Array List belong the same family but they still have differences.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If we want to implement Array List, we have fixed size of elements, for example, we can have five or six element, we cannot go beyond that.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If you want to create a dynamic array here, we normally use array list. We can expand the array and we can shrink array. We can do those stuff in array list.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Is it possible to the same stuff in Linked List? Same thing, we can add the element and we can remove the elements.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differences is their implementation.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https://www.youtube.com/watch?v=QWMyhFUtFHo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14.06 Linked List vs. Array List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0955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major difference in Linked List and Array List is their implementation: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LinkedList implementation is based on Doubled Linked List.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ArrayList implementation is based on Dynamic Array.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https://www.youtube.com/watch?v=QWMyhFUtFHo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77068D-6746-448C-98E0-03365F5AE956}"/>
              </a:ext>
            </a:extLst>
          </p:cNvPr>
          <p:cNvSpPr/>
          <p:nvPr/>
        </p:nvSpPr>
        <p:spPr>
          <a:xfrm>
            <a:off x="2315596" y="3027780"/>
            <a:ext cx="1440160" cy="504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LinkedList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F54CBD-CBD9-45DE-88A4-6AAFEA0EB64A}"/>
              </a:ext>
            </a:extLst>
          </p:cNvPr>
          <p:cNvSpPr/>
          <p:nvPr/>
        </p:nvSpPr>
        <p:spPr>
          <a:xfrm>
            <a:off x="5652120" y="3072586"/>
            <a:ext cx="1440160" cy="504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ArrayList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91A5A6-AB8E-4413-836B-06E8F28F5933}"/>
              </a:ext>
            </a:extLst>
          </p:cNvPr>
          <p:cNvSpPr/>
          <p:nvPr/>
        </p:nvSpPr>
        <p:spPr>
          <a:xfrm>
            <a:off x="4331820" y="3159530"/>
            <a:ext cx="551910" cy="330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C95F0-575F-4A2B-B4C0-BA3210E9F872}"/>
              </a:ext>
            </a:extLst>
          </p:cNvPr>
          <p:cNvSpPr/>
          <p:nvPr/>
        </p:nvSpPr>
        <p:spPr>
          <a:xfrm>
            <a:off x="5364088" y="4311337"/>
            <a:ext cx="2016224" cy="504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Dynamic Array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F170B5-C4CF-4B64-8F31-27585630D03A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6372200" y="3576643"/>
            <a:ext cx="0" cy="7346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E80204D-A44D-4FA1-9C49-DE60324B3E13}"/>
              </a:ext>
            </a:extLst>
          </p:cNvPr>
          <p:cNvSpPr/>
          <p:nvPr/>
        </p:nvSpPr>
        <p:spPr>
          <a:xfrm>
            <a:off x="2072098" y="4211506"/>
            <a:ext cx="1927156" cy="504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Double Linked List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065BC1-FF65-47E2-A2A8-26BE6177F25F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>
            <a:off x="3035676" y="3531837"/>
            <a:ext cx="0" cy="6796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F92C5D1-ED2A-4E05-9440-210E864610D7}"/>
              </a:ext>
            </a:extLst>
          </p:cNvPr>
          <p:cNvSpPr/>
          <p:nvPr/>
        </p:nvSpPr>
        <p:spPr>
          <a:xfrm>
            <a:off x="6540370" y="3828607"/>
            <a:ext cx="1175826" cy="330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Based 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73D770-2002-486A-B8A5-4DC31298C129}"/>
              </a:ext>
            </a:extLst>
          </p:cNvPr>
          <p:cNvSpPr/>
          <p:nvPr/>
        </p:nvSpPr>
        <p:spPr>
          <a:xfrm>
            <a:off x="3155994" y="3744397"/>
            <a:ext cx="1175826" cy="330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Based on</a:t>
            </a:r>
          </a:p>
        </p:txBody>
      </p:sp>
    </p:spTree>
    <p:extLst>
      <p:ext uri="{BB962C8B-B14F-4D97-AF65-F5344CB8AC3E}">
        <p14:creationId xmlns:p14="http://schemas.microsoft.com/office/powerpoint/2010/main" val="3316556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14.06.1 Array List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5873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14.06.1 Array List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9547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How do you store the values in the dynamic array?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dynamic array, the initial capacity is 10. We can add capacity 5.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What happened if we add the element in between? For example, we want to add 16 after 12 and between 21. The 16 will go to (index, value) = (4, 16), the other values will go to the next index number.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Every value you insert, you have to move the index below. It is time consuming.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https://www.youtube.com/watch?v=QWMyhFUtFHo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545196-CEE0-49C9-95B7-9110D64277E5}"/>
              </a:ext>
            </a:extLst>
          </p:cNvPr>
          <p:cNvSpPr/>
          <p:nvPr/>
        </p:nvSpPr>
        <p:spPr>
          <a:xfrm>
            <a:off x="1092064" y="3470813"/>
            <a:ext cx="1440160" cy="504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ArrayList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0A5308-5AB0-4DF4-8087-65EF2638AD79}"/>
              </a:ext>
            </a:extLst>
          </p:cNvPr>
          <p:cNvSpPr/>
          <p:nvPr/>
        </p:nvSpPr>
        <p:spPr>
          <a:xfrm>
            <a:off x="804032" y="4709564"/>
            <a:ext cx="2016224" cy="504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Dynamic Array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383EAC9-E4FD-4E1F-B2F1-6533420DAF70}"/>
              </a:ext>
            </a:extLst>
          </p:cNvPr>
          <p:cNvCxnSpPr>
            <a:stCxn id="18" idx="2"/>
            <a:endCxn id="22" idx="0"/>
          </p:cNvCxnSpPr>
          <p:nvPr/>
        </p:nvCxnSpPr>
        <p:spPr>
          <a:xfrm>
            <a:off x="1812144" y="3974870"/>
            <a:ext cx="0" cy="7346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8EB2C05-DFE8-47CA-AC79-1D99969338B9}"/>
              </a:ext>
            </a:extLst>
          </p:cNvPr>
          <p:cNvSpPr/>
          <p:nvPr/>
        </p:nvSpPr>
        <p:spPr>
          <a:xfrm>
            <a:off x="1980314" y="4226834"/>
            <a:ext cx="1175826" cy="330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Based 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C114B5-8546-49C4-A857-6916E75AC486}"/>
              </a:ext>
            </a:extLst>
          </p:cNvPr>
          <p:cNvSpPr/>
          <p:nvPr/>
        </p:nvSpPr>
        <p:spPr>
          <a:xfrm>
            <a:off x="4355981" y="3921547"/>
            <a:ext cx="755104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34C53E-F7FE-4545-B683-1B31DE3D898A}"/>
              </a:ext>
            </a:extLst>
          </p:cNvPr>
          <p:cNvSpPr/>
          <p:nvPr/>
        </p:nvSpPr>
        <p:spPr>
          <a:xfrm>
            <a:off x="4355980" y="4225274"/>
            <a:ext cx="755104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5C00CA-A78B-4DB6-90B6-2ED08A22D38A}"/>
              </a:ext>
            </a:extLst>
          </p:cNvPr>
          <p:cNvSpPr/>
          <p:nvPr/>
        </p:nvSpPr>
        <p:spPr>
          <a:xfrm>
            <a:off x="4355980" y="4513819"/>
            <a:ext cx="755104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FCDF11-9FAD-4E9A-9B2E-54497BBC8338}"/>
              </a:ext>
            </a:extLst>
          </p:cNvPr>
          <p:cNvSpPr/>
          <p:nvPr/>
        </p:nvSpPr>
        <p:spPr>
          <a:xfrm>
            <a:off x="4355980" y="4817546"/>
            <a:ext cx="755104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59376AC-4E4E-45D3-AAA5-D7D76AC13EE5}"/>
              </a:ext>
            </a:extLst>
          </p:cNvPr>
          <p:cNvSpPr/>
          <p:nvPr/>
        </p:nvSpPr>
        <p:spPr>
          <a:xfrm>
            <a:off x="4355979" y="5101298"/>
            <a:ext cx="755103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0AC5EF-4766-41B3-92DC-3A8D445F495E}"/>
              </a:ext>
            </a:extLst>
          </p:cNvPr>
          <p:cNvSpPr/>
          <p:nvPr/>
        </p:nvSpPr>
        <p:spPr>
          <a:xfrm>
            <a:off x="4355979" y="5392797"/>
            <a:ext cx="755103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ED8E9E0-A073-4385-A336-41C2AF7FB303}"/>
              </a:ext>
            </a:extLst>
          </p:cNvPr>
          <p:cNvSpPr/>
          <p:nvPr/>
        </p:nvSpPr>
        <p:spPr>
          <a:xfrm>
            <a:off x="4355979" y="5706262"/>
            <a:ext cx="755103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E0A686-24B6-4DDB-8D57-D4C257CDEC45}"/>
              </a:ext>
            </a:extLst>
          </p:cNvPr>
          <p:cNvSpPr/>
          <p:nvPr/>
        </p:nvSpPr>
        <p:spPr>
          <a:xfrm>
            <a:off x="3452837" y="3921547"/>
            <a:ext cx="755107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E15D89-E04E-4A48-9D64-C4EE4432087F}"/>
              </a:ext>
            </a:extLst>
          </p:cNvPr>
          <p:cNvSpPr/>
          <p:nvPr/>
        </p:nvSpPr>
        <p:spPr>
          <a:xfrm>
            <a:off x="3452821" y="4225274"/>
            <a:ext cx="755123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9735E1-C369-435C-8D99-938CBCCA6E29}"/>
              </a:ext>
            </a:extLst>
          </p:cNvPr>
          <p:cNvSpPr/>
          <p:nvPr/>
        </p:nvSpPr>
        <p:spPr>
          <a:xfrm>
            <a:off x="3452821" y="4513819"/>
            <a:ext cx="755141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6294DB6-5889-44D1-B257-6615E5112BDE}"/>
              </a:ext>
            </a:extLst>
          </p:cNvPr>
          <p:cNvSpPr/>
          <p:nvPr/>
        </p:nvSpPr>
        <p:spPr>
          <a:xfrm>
            <a:off x="3452821" y="4817546"/>
            <a:ext cx="755157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AF48ED7-C276-45F6-B0AA-F9927693A6AF}"/>
              </a:ext>
            </a:extLst>
          </p:cNvPr>
          <p:cNvSpPr/>
          <p:nvPr/>
        </p:nvSpPr>
        <p:spPr>
          <a:xfrm>
            <a:off x="3452786" y="5101298"/>
            <a:ext cx="755157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3871C3E-1126-48B4-A6E6-5C2793B7C230}"/>
              </a:ext>
            </a:extLst>
          </p:cNvPr>
          <p:cNvSpPr/>
          <p:nvPr/>
        </p:nvSpPr>
        <p:spPr>
          <a:xfrm>
            <a:off x="3452786" y="5405025"/>
            <a:ext cx="755157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E083756-437B-40C4-AA30-F4D3EE6151D4}"/>
              </a:ext>
            </a:extLst>
          </p:cNvPr>
          <p:cNvSpPr/>
          <p:nvPr/>
        </p:nvSpPr>
        <p:spPr>
          <a:xfrm>
            <a:off x="3452786" y="5703150"/>
            <a:ext cx="755175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ADFDFD-9886-4314-8899-508ACB54B207}"/>
              </a:ext>
            </a:extLst>
          </p:cNvPr>
          <p:cNvSpPr/>
          <p:nvPr/>
        </p:nvSpPr>
        <p:spPr>
          <a:xfrm>
            <a:off x="4355976" y="3532446"/>
            <a:ext cx="755106" cy="3651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1A479C1-CAA6-4372-88CB-77FBC72B99C7}"/>
              </a:ext>
            </a:extLst>
          </p:cNvPr>
          <p:cNvSpPr/>
          <p:nvPr/>
        </p:nvSpPr>
        <p:spPr>
          <a:xfrm>
            <a:off x="3452837" y="3530789"/>
            <a:ext cx="755106" cy="3767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3EA327F-CCEC-4B89-9253-39400A099DA5}"/>
              </a:ext>
            </a:extLst>
          </p:cNvPr>
          <p:cNvSpPr/>
          <p:nvPr/>
        </p:nvSpPr>
        <p:spPr>
          <a:xfrm>
            <a:off x="7205962" y="3871963"/>
            <a:ext cx="755104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67B0CAF-6A59-4415-91A6-7329F1572CA5}"/>
              </a:ext>
            </a:extLst>
          </p:cNvPr>
          <p:cNvSpPr/>
          <p:nvPr/>
        </p:nvSpPr>
        <p:spPr>
          <a:xfrm>
            <a:off x="7205961" y="4175690"/>
            <a:ext cx="755104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394FB52-190C-478D-819A-21D107285254}"/>
              </a:ext>
            </a:extLst>
          </p:cNvPr>
          <p:cNvSpPr/>
          <p:nvPr/>
        </p:nvSpPr>
        <p:spPr>
          <a:xfrm>
            <a:off x="7205961" y="4464235"/>
            <a:ext cx="755104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CD0D6C5-A712-421B-B96D-856DFBFEA3E9}"/>
              </a:ext>
            </a:extLst>
          </p:cNvPr>
          <p:cNvSpPr/>
          <p:nvPr/>
        </p:nvSpPr>
        <p:spPr>
          <a:xfrm>
            <a:off x="7205961" y="4767962"/>
            <a:ext cx="755104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EA67C9-52A0-4755-AF5C-389A0B4EFBC2}"/>
              </a:ext>
            </a:extLst>
          </p:cNvPr>
          <p:cNvSpPr/>
          <p:nvPr/>
        </p:nvSpPr>
        <p:spPr>
          <a:xfrm>
            <a:off x="7205960" y="5051714"/>
            <a:ext cx="755103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2BEF218-B39B-4900-B094-B077534EA6C0}"/>
              </a:ext>
            </a:extLst>
          </p:cNvPr>
          <p:cNvSpPr/>
          <p:nvPr/>
        </p:nvSpPr>
        <p:spPr>
          <a:xfrm>
            <a:off x="7205960" y="5343213"/>
            <a:ext cx="755103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DB255BA-372A-43B3-A6D1-8660762AD45D}"/>
              </a:ext>
            </a:extLst>
          </p:cNvPr>
          <p:cNvSpPr/>
          <p:nvPr/>
        </p:nvSpPr>
        <p:spPr>
          <a:xfrm>
            <a:off x="7205960" y="5656678"/>
            <a:ext cx="755103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A33659C-FDF5-4B4A-BBB2-503B1BB6C23B}"/>
              </a:ext>
            </a:extLst>
          </p:cNvPr>
          <p:cNvSpPr/>
          <p:nvPr/>
        </p:nvSpPr>
        <p:spPr>
          <a:xfrm>
            <a:off x="6302818" y="3871963"/>
            <a:ext cx="755107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2B2DDD-D5E3-4CAF-97A7-D5FC7B0EF6C7}"/>
              </a:ext>
            </a:extLst>
          </p:cNvPr>
          <p:cNvSpPr/>
          <p:nvPr/>
        </p:nvSpPr>
        <p:spPr>
          <a:xfrm>
            <a:off x="6302802" y="4175690"/>
            <a:ext cx="755123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901915-52FD-4B45-B3B6-7A6276FCC4E5}"/>
              </a:ext>
            </a:extLst>
          </p:cNvPr>
          <p:cNvSpPr/>
          <p:nvPr/>
        </p:nvSpPr>
        <p:spPr>
          <a:xfrm>
            <a:off x="6302802" y="4464235"/>
            <a:ext cx="755141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B7710AB-022B-43B4-A40F-C547B5A9AB59}"/>
              </a:ext>
            </a:extLst>
          </p:cNvPr>
          <p:cNvSpPr/>
          <p:nvPr/>
        </p:nvSpPr>
        <p:spPr>
          <a:xfrm>
            <a:off x="6302802" y="4767962"/>
            <a:ext cx="755157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E615F3D-65C7-4334-9B98-B26DB9A2C727}"/>
              </a:ext>
            </a:extLst>
          </p:cNvPr>
          <p:cNvSpPr/>
          <p:nvPr/>
        </p:nvSpPr>
        <p:spPr>
          <a:xfrm>
            <a:off x="6302767" y="5051714"/>
            <a:ext cx="755157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680239C-2CEB-46CA-A746-0A6AA7F80A15}"/>
              </a:ext>
            </a:extLst>
          </p:cNvPr>
          <p:cNvSpPr/>
          <p:nvPr/>
        </p:nvSpPr>
        <p:spPr>
          <a:xfrm>
            <a:off x="6302767" y="5355441"/>
            <a:ext cx="755157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39C8604-A140-4213-83A6-85E5BA37B9C1}"/>
              </a:ext>
            </a:extLst>
          </p:cNvPr>
          <p:cNvSpPr/>
          <p:nvPr/>
        </p:nvSpPr>
        <p:spPr>
          <a:xfrm>
            <a:off x="6302767" y="5653566"/>
            <a:ext cx="755175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B2F2B4B-2A09-404A-9F43-E870B51B0324}"/>
              </a:ext>
            </a:extLst>
          </p:cNvPr>
          <p:cNvSpPr/>
          <p:nvPr/>
        </p:nvSpPr>
        <p:spPr>
          <a:xfrm>
            <a:off x="7205957" y="3482862"/>
            <a:ext cx="755106" cy="3651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052F191-8E7C-4EDE-A9D2-2446D7B5B4D5}"/>
              </a:ext>
            </a:extLst>
          </p:cNvPr>
          <p:cNvSpPr/>
          <p:nvPr/>
        </p:nvSpPr>
        <p:spPr>
          <a:xfrm>
            <a:off x="6302818" y="3481205"/>
            <a:ext cx="755106" cy="3767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191764F-59CF-46A0-993D-4E93F72D4F2E}"/>
              </a:ext>
            </a:extLst>
          </p:cNvPr>
          <p:cNvSpPr/>
          <p:nvPr/>
        </p:nvSpPr>
        <p:spPr>
          <a:xfrm>
            <a:off x="5428098" y="4604007"/>
            <a:ext cx="620991" cy="572766"/>
          </a:xfrm>
          <a:prstGeom prst="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239492F-F8C4-47F0-A5B6-86A26C0C1712}"/>
              </a:ext>
            </a:extLst>
          </p:cNvPr>
          <p:cNvSpPr/>
          <p:nvPr/>
        </p:nvSpPr>
        <p:spPr>
          <a:xfrm>
            <a:off x="7205960" y="5958406"/>
            <a:ext cx="755103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1930DE7-42E3-41F1-AA3B-09452D03ACC9}"/>
              </a:ext>
            </a:extLst>
          </p:cNvPr>
          <p:cNvSpPr/>
          <p:nvPr/>
        </p:nvSpPr>
        <p:spPr>
          <a:xfrm>
            <a:off x="6302767" y="5955294"/>
            <a:ext cx="755175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6E0CC5-F94F-48A6-B6A4-2AC8A3BF777E}"/>
              </a:ext>
            </a:extLst>
          </p:cNvPr>
          <p:cNvSpPr/>
          <p:nvPr/>
        </p:nvSpPr>
        <p:spPr>
          <a:xfrm>
            <a:off x="6154731" y="5333291"/>
            <a:ext cx="1977420" cy="10551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39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14.06.1 Array List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2283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There are one more problem when you remove the element, for example, you remove (index, value) = (2, 8), all the index below 2 will be moved up.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Again, it will take some time. In data structure, the insert or remove operation in array list will affect the big O (n).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https://www.youtube.com/watch?v=QWMyhFUtFHo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545196-CEE0-49C9-95B7-9110D64277E5}"/>
              </a:ext>
            </a:extLst>
          </p:cNvPr>
          <p:cNvSpPr/>
          <p:nvPr/>
        </p:nvSpPr>
        <p:spPr>
          <a:xfrm>
            <a:off x="944009" y="3310122"/>
            <a:ext cx="1440160" cy="504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ArrayList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0A5308-5AB0-4DF4-8087-65EF2638AD79}"/>
              </a:ext>
            </a:extLst>
          </p:cNvPr>
          <p:cNvSpPr/>
          <p:nvPr/>
        </p:nvSpPr>
        <p:spPr>
          <a:xfrm>
            <a:off x="655977" y="4548873"/>
            <a:ext cx="2016224" cy="504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Dynamic Array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383EAC9-E4FD-4E1F-B2F1-6533420DAF70}"/>
              </a:ext>
            </a:extLst>
          </p:cNvPr>
          <p:cNvCxnSpPr>
            <a:stCxn id="18" idx="2"/>
            <a:endCxn id="22" idx="0"/>
          </p:cNvCxnSpPr>
          <p:nvPr/>
        </p:nvCxnSpPr>
        <p:spPr>
          <a:xfrm>
            <a:off x="1664089" y="3814179"/>
            <a:ext cx="0" cy="7346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8EB2C05-DFE8-47CA-AC79-1D99969338B9}"/>
              </a:ext>
            </a:extLst>
          </p:cNvPr>
          <p:cNvSpPr/>
          <p:nvPr/>
        </p:nvSpPr>
        <p:spPr>
          <a:xfrm>
            <a:off x="1832259" y="4066143"/>
            <a:ext cx="1175826" cy="330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Based 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C114B5-8546-49C4-A857-6916E75AC486}"/>
              </a:ext>
            </a:extLst>
          </p:cNvPr>
          <p:cNvSpPr/>
          <p:nvPr/>
        </p:nvSpPr>
        <p:spPr>
          <a:xfrm>
            <a:off x="4170296" y="3373761"/>
            <a:ext cx="755104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34C53E-F7FE-4545-B683-1B31DE3D898A}"/>
              </a:ext>
            </a:extLst>
          </p:cNvPr>
          <p:cNvSpPr/>
          <p:nvPr/>
        </p:nvSpPr>
        <p:spPr>
          <a:xfrm>
            <a:off x="4170295" y="3677488"/>
            <a:ext cx="755104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5C00CA-A78B-4DB6-90B6-2ED08A22D38A}"/>
              </a:ext>
            </a:extLst>
          </p:cNvPr>
          <p:cNvSpPr/>
          <p:nvPr/>
        </p:nvSpPr>
        <p:spPr>
          <a:xfrm>
            <a:off x="4170295" y="3966033"/>
            <a:ext cx="755104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FCDF11-9FAD-4E9A-9B2E-54497BBC8338}"/>
              </a:ext>
            </a:extLst>
          </p:cNvPr>
          <p:cNvSpPr/>
          <p:nvPr/>
        </p:nvSpPr>
        <p:spPr>
          <a:xfrm>
            <a:off x="4170295" y="4269760"/>
            <a:ext cx="755104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59376AC-4E4E-45D3-AAA5-D7D76AC13EE5}"/>
              </a:ext>
            </a:extLst>
          </p:cNvPr>
          <p:cNvSpPr/>
          <p:nvPr/>
        </p:nvSpPr>
        <p:spPr>
          <a:xfrm>
            <a:off x="4170294" y="4553512"/>
            <a:ext cx="755103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0AC5EF-4766-41B3-92DC-3A8D445F495E}"/>
              </a:ext>
            </a:extLst>
          </p:cNvPr>
          <p:cNvSpPr/>
          <p:nvPr/>
        </p:nvSpPr>
        <p:spPr>
          <a:xfrm>
            <a:off x="4170294" y="4845011"/>
            <a:ext cx="755103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ED8E9E0-A073-4385-A336-41C2AF7FB303}"/>
              </a:ext>
            </a:extLst>
          </p:cNvPr>
          <p:cNvSpPr/>
          <p:nvPr/>
        </p:nvSpPr>
        <p:spPr>
          <a:xfrm>
            <a:off x="4170294" y="5158476"/>
            <a:ext cx="755103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E0A686-24B6-4DDB-8D57-D4C257CDEC45}"/>
              </a:ext>
            </a:extLst>
          </p:cNvPr>
          <p:cNvSpPr/>
          <p:nvPr/>
        </p:nvSpPr>
        <p:spPr>
          <a:xfrm>
            <a:off x="3267152" y="3373761"/>
            <a:ext cx="755107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E15D89-E04E-4A48-9D64-C4EE4432087F}"/>
              </a:ext>
            </a:extLst>
          </p:cNvPr>
          <p:cNvSpPr/>
          <p:nvPr/>
        </p:nvSpPr>
        <p:spPr>
          <a:xfrm>
            <a:off x="3267136" y="3677488"/>
            <a:ext cx="755123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9735E1-C369-435C-8D99-938CBCCA6E29}"/>
              </a:ext>
            </a:extLst>
          </p:cNvPr>
          <p:cNvSpPr/>
          <p:nvPr/>
        </p:nvSpPr>
        <p:spPr>
          <a:xfrm>
            <a:off x="3267136" y="3966033"/>
            <a:ext cx="755141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6294DB6-5889-44D1-B257-6615E5112BDE}"/>
              </a:ext>
            </a:extLst>
          </p:cNvPr>
          <p:cNvSpPr/>
          <p:nvPr/>
        </p:nvSpPr>
        <p:spPr>
          <a:xfrm>
            <a:off x="3267136" y="4269760"/>
            <a:ext cx="755157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AF48ED7-C276-45F6-B0AA-F9927693A6AF}"/>
              </a:ext>
            </a:extLst>
          </p:cNvPr>
          <p:cNvSpPr/>
          <p:nvPr/>
        </p:nvSpPr>
        <p:spPr>
          <a:xfrm>
            <a:off x="3267101" y="4553512"/>
            <a:ext cx="755157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3871C3E-1126-48B4-A6E6-5C2793B7C230}"/>
              </a:ext>
            </a:extLst>
          </p:cNvPr>
          <p:cNvSpPr/>
          <p:nvPr/>
        </p:nvSpPr>
        <p:spPr>
          <a:xfrm>
            <a:off x="3267101" y="4857239"/>
            <a:ext cx="755157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E083756-437B-40C4-AA30-F4D3EE6151D4}"/>
              </a:ext>
            </a:extLst>
          </p:cNvPr>
          <p:cNvSpPr/>
          <p:nvPr/>
        </p:nvSpPr>
        <p:spPr>
          <a:xfrm>
            <a:off x="3267101" y="5155364"/>
            <a:ext cx="755175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ADFDFD-9886-4314-8899-508ACB54B207}"/>
              </a:ext>
            </a:extLst>
          </p:cNvPr>
          <p:cNvSpPr/>
          <p:nvPr/>
        </p:nvSpPr>
        <p:spPr>
          <a:xfrm>
            <a:off x="4170291" y="2984660"/>
            <a:ext cx="755106" cy="3651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1A479C1-CAA6-4372-88CB-77FBC72B99C7}"/>
              </a:ext>
            </a:extLst>
          </p:cNvPr>
          <p:cNvSpPr/>
          <p:nvPr/>
        </p:nvSpPr>
        <p:spPr>
          <a:xfrm>
            <a:off x="3267152" y="2983003"/>
            <a:ext cx="755106" cy="3767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3EA327F-CCEC-4B89-9253-39400A099DA5}"/>
              </a:ext>
            </a:extLst>
          </p:cNvPr>
          <p:cNvSpPr/>
          <p:nvPr/>
        </p:nvSpPr>
        <p:spPr>
          <a:xfrm>
            <a:off x="7020277" y="3324177"/>
            <a:ext cx="755104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67B0CAF-6A59-4415-91A6-7329F1572CA5}"/>
              </a:ext>
            </a:extLst>
          </p:cNvPr>
          <p:cNvSpPr/>
          <p:nvPr/>
        </p:nvSpPr>
        <p:spPr>
          <a:xfrm>
            <a:off x="7020276" y="3627904"/>
            <a:ext cx="755104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CD0D6C5-A712-421B-B96D-856DFBFEA3E9}"/>
              </a:ext>
            </a:extLst>
          </p:cNvPr>
          <p:cNvSpPr/>
          <p:nvPr/>
        </p:nvSpPr>
        <p:spPr>
          <a:xfrm>
            <a:off x="7015556" y="3916851"/>
            <a:ext cx="755104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EA67C9-52A0-4755-AF5C-389A0B4EFBC2}"/>
              </a:ext>
            </a:extLst>
          </p:cNvPr>
          <p:cNvSpPr/>
          <p:nvPr/>
        </p:nvSpPr>
        <p:spPr>
          <a:xfrm>
            <a:off x="7015555" y="4200603"/>
            <a:ext cx="755103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2BEF218-B39B-4900-B094-B077534EA6C0}"/>
              </a:ext>
            </a:extLst>
          </p:cNvPr>
          <p:cNvSpPr/>
          <p:nvPr/>
        </p:nvSpPr>
        <p:spPr>
          <a:xfrm>
            <a:off x="7015555" y="4492102"/>
            <a:ext cx="755103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DB255BA-372A-43B3-A6D1-8660762AD45D}"/>
              </a:ext>
            </a:extLst>
          </p:cNvPr>
          <p:cNvSpPr/>
          <p:nvPr/>
        </p:nvSpPr>
        <p:spPr>
          <a:xfrm>
            <a:off x="7015555" y="4805567"/>
            <a:ext cx="755103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A33659C-FDF5-4B4A-BBB2-503B1BB6C23B}"/>
              </a:ext>
            </a:extLst>
          </p:cNvPr>
          <p:cNvSpPr/>
          <p:nvPr/>
        </p:nvSpPr>
        <p:spPr>
          <a:xfrm>
            <a:off x="6117133" y="3324177"/>
            <a:ext cx="755107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2B2DDD-D5E3-4CAF-97A7-D5FC7B0EF6C7}"/>
              </a:ext>
            </a:extLst>
          </p:cNvPr>
          <p:cNvSpPr/>
          <p:nvPr/>
        </p:nvSpPr>
        <p:spPr>
          <a:xfrm>
            <a:off x="6117117" y="3627904"/>
            <a:ext cx="755123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B7710AB-022B-43B4-A40F-C547B5A9AB59}"/>
              </a:ext>
            </a:extLst>
          </p:cNvPr>
          <p:cNvSpPr/>
          <p:nvPr/>
        </p:nvSpPr>
        <p:spPr>
          <a:xfrm>
            <a:off x="6112397" y="3916851"/>
            <a:ext cx="755157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E615F3D-65C7-4334-9B98-B26DB9A2C727}"/>
              </a:ext>
            </a:extLst>
          </p:cNvPr>
          <p:cNvSpPr/>
          <p:nvPr/>
        </p:nvSpPr>
        <p:spPr>
          <a:xfrm>
            <a:off x="6112362" y="4200603"/>
            <a:ext cx="755157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680239C-2CEB-46CA-A746-0A6AA7F80A15}"/>
              </a:ext>
            </a:extLst>
          </p:cNvPr>
          <p:cNvSpPr/>
          <p:nvPr/>
        </p:nvSpPr>
        <p:spPr>
          <a:xfrm>
            <a:off x="6112362" y="4504330"/>
            <a:ext cx="755157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39C8604-A140-4213-83A6-85E5BA37B9C1}"/>
              </a:ext>
            </a:extLst>
          </p:cNvPr>
          <p:cNvSpPr/>
          <p:nvPr/>
        </p:nvSpPr>
        <p:spPr>
          <a:xfrm>
            <a:off x="6112362" y="4802455"/>
            <a:ext cx="755175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B2F2B4B-2A09-404A-9F43-E870B51B0324}"/>
              </a:ext>
            </a:extLst>
          </p:cNvPr>
          <p:cNvSpPr/>
          <p:nvPr/>
        </p:nvSpPr>
        <p:spPr>
          <a:xfrm>
            <a:off x="7020272" y="2935076"/>
            <a:ext cx="755106" cy="3651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052F191-8E7C-4EDE-A9D2-2446D7B5B4D5}"/>
              </a:ext>
            </a:extLst>
          </p:cNvPr>
          <p:cNvSpPr/>
          <p:nvPr/>
        </p:nvSpPr>
        <p:spPr>
          <a:xfrm>
            <a:off x="6117133" y="2933419"/>
            <a:ext cx="755106" cy="3767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191764F-59CF-46A0-993D-4E93F72D4F2E}"/>
              </a:ext>
            </a:extLst>
          </p:cNvPr>
          <p:cNvSpPr/>
          <p:nvPr/>
        </p:nvSpPr>
        <p:spPr>
          <a:xfrm>
            <a:off x="5242413" y="4056221"/>
            <a:ext cx="620991" cy="572766"/>
          </a:xfrm>
          <a:prstGeom prst="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239492F-F8C4-47F0-A5B6-86A26C0C1712}"/>
              </a:ext>
            </a:extLst>
          </p:cNvPr>
          <p:cNvSpPr/>
          <p:nvPr/>
        </p:nvSpPr>
        <p:spPr>
          <a:xfrm>
            <a:off x="7015555" y="5107295"/>
            <a:ext cx="755103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1930DE7-42E3-41F1-AA3B-09452D03ACC9}"/>
              </a:ext>
            </a:extLst>
          </p:cNvPr>
          <p:cNvSpPr/>
          <p:nvPr/>
        </p:nvSpPr>
        <p:spPr>
          <a:xfrm>
            <a:off x="6112362" y="5104183"/>
            <a:ext cx="755175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6E0CC5-F94F-48A6-B6A4-2AC8A3BF777E}"/>
              </a:ext>
            </a:extLst>
          </p:cNvPr>
          <p:cNvSpPr/>
          <p:nvPr/>
        </p:nvSpPr>
        <p:spPr>
          <a:xfrm>
            <a:off x="5969046" y="3847936"/>
            <a:ext cx="1977420" cy="16056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98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14.06.2 Linked List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45452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14.06.2 Linked List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16901"/>
            <a:ext cx="8352928" cy="9509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How about the LinkedList?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Each node contains data and previous node and next node. They linked together as below.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https://www.youtube.com/watch?v=QWMyhFUtFHo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9298EB9-5F33-42C0-AEEA-F0CA0C44BD9E}"/>
              </a:ext>
            </a:extLst>
          </p:cNvPr>
          <p:cNvSpPr/>
          <p:nvPr/>
        </p:nvSpPr>
        <p:spPr>
          <a:xfrm>
            <a:off x="1026662" y="2606319"/>
            <a:ext cx="1440160" cy="504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LinkedList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59DFB53-9B31-4443-BAEE-3E5962DB771B}"/>
              </a:ext>
            </a:extLst>
          </p:cNvPr>
          <p:cNvSpPr/>
          <p:nvPr/>
        </p:nvSpPr>
        <p:spPr>
          <a:xfrm>
            <a:off x="783164" y="3790045"/>
            <a:ext cx="1927156" cy="504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Double Linked List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1628938-3281-4A1A-96F6-8DE7B7C1D456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>
            <a:off x="1746742" y="3110376"/>
            <a:ext cx="0" cy="6796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6DF8354E-4F69-4879-9CF7-AA5592A052FB}"/>
              </a:ext>
            </a:extLst>
          </p:cNvPr>
          <p:cNvSpPr/>
          <p:nvPr/>
        </p:nvSpPr>
        <p:spPr>
          <a:xfrm>
            <a:off x="6265736" y="2735636"/>
            <a:ext cx="755104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3CC81CF-3B1E-4EC2-BF61-1DF5CC6817A8}"/>
              </a:ext>
            </a:extLst>
          </p:cNvPr>
          <p:cNvSpPr/>
          <p:nvPr/>
        </p:nvSpPr>
        <p:spPr>
          <a:xfrm>
            <a:off x="6265736" y="3052838"/>
            <a:ext cx="216021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3AA2C75-8049-455B-8A79-70A44E59A7E7}"/>
              </a:ext>
            </a:extLst>
          </p:cNvPr>
          <p:cNvSpPr/>
          <p:nvPr/>
        </p:nvSpPr>
        <p:spPr>
          <a:xfrm>
            <a:off x="6786557" y="3052838"/>
            <a:ext cx="216021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ECAC1CE-0A5B-4726-A001-D97E6897CC58}"/>
              </a:ext>
            </a:extLst>
          </p:cNvPr>
          <p:cNvSpPr/>
          <p:nvPr/>
        </p:nvSpPr>
        <p:spPr>
          <a:xfrm>
            <a:off x="2733165" y="2740499"/>
            <a:ext cx="216021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540B0AA-735A-4293-BD9C-C46E9FAB1320}"/>
              </a:ext>
            </a:extLst>
          </p:cNvPr>
          <p:cNvSpPr/>
          <p:nvPr/>
        </p:nvSpPr>
        <p:spPr>
          <a:xfrm>
            <a:off x="2733165" y="3172547"/>
            <a:ext cx="216021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4E4162A-A6A6-4A75-8860-EF790E6A08D3}"/>
              </a:ext>
            </a:extLst>
          </p:cNvPr>
          <p:cNvSpPr/>
          <p:nvPr/>
        </p:nvSpPr>
        <p:spPr>
          <a:xfrm>
            <a:off x="3059832" y="2708920"/>
            <a:ext cx="1710680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Previous Node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45A3D3A-0071-48B3-A092-40FD578965C1}"/>
              </a:ext>
            </a:extLst>
          </p:cNvPr>
          <p:cNvSpPr/>
          <p:nvPr/>
        </p:nvSpPr>
        <p:spPr>
          <a:xfrm>
            <a:off x="3029236" y="3131453"/>
            <a:ext cx="1710680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Next Node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0B6016-E464-449D-B1CC-9A53F35E1C62}"/>
              </a:ext>
            </a:extLst>
          </p:cNvPr>
          <p:cNvSpPr/>
          <p:nvPr/>
        </p:nvSpPr>
        <p:spPr>
          <a:xfrm>
            <a:off x="6265736" y="3833309"/>
            <a:ext cx="755104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BF4D175-6762-4722-A461-521003796164}"/>
              </a:ext>
            </a:extLst>
          </p:cNvPr>
          <p:cNvSpPr/>
          <p:nvPr/>
        </p:nvSpPr>
        <p:spPr>
          <a:xfrm>
            <a:off x="6265736" y="4150511"/>
            <a:ext cx="216021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8228FDF-EEA1-4248-AC3F-DF8A7E0FADF6}"/>
              </a:ext>
            </a:extLst>
          </p:cNvPr>
          <p:cNvSpPr/>
          <p:nvPr/>
        </p:nvSpPr>
        <p:spPr>
          <a:xfrm>
            <a:off x="6786557" y="4150511"/>
            <a:ext cx="216021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9686D4-9418-4A3A-B031-36C620D09BF1}"/>
              </a:ext>
            </a:extLst>
          </p:cNvPr>
          <p:cNvCxnSpPr>
            <a:cxnSpLocks/>
            <a:stCxn id="67" idx="4"/>
            <a:endCxn id="73" idx="0"/>
          </p:cNvCxnSpPr>
          <p:nvPr/>
        </p:nvCxnSpPr>
        <p:spPr>
          <a:xfrm flipH="1">
            <a:off x="6643288" y="3268862"/>
            <a:ext cx="251280" cy="5644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04AE0A98-5CFD-42E2-BBA0-A41E1AB82669}"/>
              </a:ext>
            </a:extLst>
          </p:cNvPr>
          <p:cNvSpPr/>
          <p:nvPr/>
        </p:nvSpPr>
        <p:spPr>
          <a:xfrm>
            <a:off x="6265736" y="4938199"/>
            <a:ext cx="755104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3F24E93-ED5C-4E7C-836B-28B8095FFACC}"/>
              </a:ext>
            </a:extLst>
          </p:cNvPr>
          <p:cNvSpPr/>
          <p:nvPr/>
        </p:nvSpPr>
        <p:spPr>
          <a:xfrm>
            <a:off x="6265736" y="5255401"/>
            <a:ext cx="216021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85DA207-9F46-421E-A3C0-DE12832A1296}"/>
              </a:ext>
            </a:extLst>
          </p:cNvPr>
          <p:cNvSpPr/>
          <p:nvPr/>
        </p:nvSpPr>
        <p:spPr>
          <a:xfrm>
            <a:off x="6786557" y="5255401"/>
            <a:ext cx="216021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A1521BB-57B6-4FE5-B4C3-45ACEA10F590}"/>
              </a:ext>
            </a:extLst>
          </p:cNvPr>
          <p:cNvCxnSpPr>
            <a:cxnSpLocks/>
            <a:endCxn id="83" idx="0"/>
          </p:cNvCxnSpPr>
          <p:nvPr/>
        </p:nvCxnSpPr>
        <p:spPr>
          <a:xfrm flipH="1">
            <a:off x="6643288" y="4373752"/>
            <a:ext cx="251280" cy="5644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ECBE20-6397-4931-978D-C718FC7097A9}"/>
              </a:ext>
            </a:extLst>
          </p:cNvPr>
          <p:cNvCxnSpPr>
            <a:cxnSpLocks/>
            <a:stCxn id="74" idx="0"/>
            <a:endCxn id="66" idx="2"/>
          </p:cNvCxnSpPr>
          <p:nvPr/>
        </p:nvCxnSpPr>
        <p:spPr>
          <a:xfrm flipV="1">
            <a:off x="6373747" y="3033847"/>
            <a:ext cx="269541" cy="11166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055745F-E0D3-4C27-AA55-8C0539437A16}"/>
              </a:ext>
            </a:extLst>
          </p:cNvPr>
          <p:cNvCxnSpPr>
            <a:cxnSpLocks/>
            <a:stCxn id="84" idx="0"/>
            <a:endCxn id="73" idx="2"/>
          </p:cNvCxnSpPr>
          <p:nvPr/>
        </p:nvCxnSpPr>
        <p:spPr>
          <a:xfrm flipV="1">
            <a:off x="6373747" y="4131520"/>
            <a:ext cx="269541" cy="11238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731B5524-FE2D-4B4D-8C4A-FFEC587DE9EA}"/>
              </a:ext>
            </a:extLst>
          </p:cNvPr>
          <p:cNvSpPr/>
          <p:nvPr/>
        </p:nvSpPr>
        <p:spPr>
          <a:xfrm>
            <a:off x="6267113" y="6017853"/>
            <a:ext cx="755104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FC1FC774-09B9-4B4E-BBFA-0BB7728BD071}"/>
              </a:ext>
            </a:extLst>
          </p:cNvPr>
          <p:cNvSpPr/>
          <p:nvPr/>
        </p:nvSpPr>
        <p:spPr>
          <a:xfrm>
            <a:off x="6267113" y="6335055"/>
            <a:ext cx="216021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40FDBFD-AB8D-440B-9AEA-FDF9B0D42CC9}"/>
              </a:ext>
            </a:extLst>
          </p:cNvPr>
          <p:cNvSpPr/>
          <p:nvPr/>
        </p:nvSpPr>
        <p:spPr>
          <a:xfrm>
            <a:off x="6787934" y="6335055"/>
            <a:ext cx="216021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883C12D-E2DF-417F-9F72-1217BC5BBD8C}"/>
              </a:ext>
            </a:extLst>
          </p:cNvPr>
          <p:cNvCxnSpPr>
            <a:cxnSpLocks/>
            <a:endCxn id="91" idx="0"/>
          </p:cNvCxnSpPr>
          <p:nvPr/>
        </p:nvCxnSpPr>
        <p:spPr>
          <a:xfrm flipH="1">
            <a:off x="6644665" y="5453406"/>
            <a:ext cx="251280" cy="5644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DDDB0A6-1F3E-4A34-A29E-1EF49504BB78}"/>
              </a:ext>
            </a:extLst>
          </p:cNvPr>
          <p:cNvCxnSpPr>
            <a:cxnSpLocks/>
            <a:stCxn id="92" idx="0"/>
          </p:cNvCxnSpPr>
          <p:nvPr/>
        </p:nvCxnSpPr>
        <p:spPr>
          <a:xfrm flipV="1">
            <a:off x="6375124" y="5211174"/>
            <a:ext cx="269541" cy="11238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082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14.06.2 Linked List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16901"/>
            <a:ext cx="6291694" cy="18623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Add element 32. The add will not affect any performance. This is faster than ArrayList.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When you add or remove, the LinkedList is faster than ArrayList.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When you search the value, the LinkedList is slower than ArrayList.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https://www.youtube.com/watch?v=QWMyhFUtFHo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9298EB9-5F33-42C0-AEEA-F0CA0C44BD9E}"/>
              </a:ext>
            </a:extLst>
          </p:cNvPr>
          <p:cNvSpPr/>
          <p:nvPr/>
        </p:nvSpPr>
        <p:spPr>
          <a:xfrm>
            <a:off x="2360278" y="3665359"/>
            <a:ext cx="1440160" cy="504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LinkedList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59DFB53-9B31-4443-BAEE-3E5962DB771B}"/>
              </a:ext>
            </a:extLst>
          </p:cNvPr>
          <p:cNvSpPr/>
          <p:nvPr/>
        </p:nvSpPr>
        <p:spPr>
          <a:xfrm>
            <a:off x="2116780" y="4849085"/>
            <a:ext cx="1927156" cy="504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Double Linked List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1628938-3281-4A1A-96F6-8DE7B7C1D456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>
            <a:off x="3080358" y="4169416"/>
            <a:ext cx="0" cy="6796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6DF8354E-4F69-4879-9CF7-AA5592A052FB}"/>
              </a:ext>
            </a:extLst>
          </p:cNvPr>
          <p:cNvSpPr/>
          <p:nvPr/>
        </p:nvSpPr>
        <p:spPr>
          <a:xfrm>
            <a:off x="7126446" y="1343868"/>
            <a:ext cx="755104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3CC81CF-3B1E-4EC2-BF61-1DF5CC6817A8}"/>
              </a:ext>
            </a:extLst>
          </p:cNvPr>
          <p:cNvSpPr/>
          <p:nvPr/>
        </p:nvSpPr>
        <p:spPr>
          <a:xfrm>
            <a:off x="7126446" y="1661070"/>
            <a:ext cx="216021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3AA2C75-8049-455B-8A79-70A44E59A7E7}"/>
              </a:ext>
            </a:extLst>
          </p:cNvPr>
          <p:cNvSpPr/>
          <p:nvPr/>
        </p:nvSpPr>
        <p:spPr>
          <a:xfrm>
            <a:off x="7647267" y="1661070"/>
            <a:ext cx="216021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ECAC1CE-0A5B-4726-A001-D97E6897CC58}"/>
              </a:ext>
            </a:extLst>
          </p:cNvPr>
          <p:cNvSpPr/>
          <p:nvPr/>
        </p:nvSpPr>
        <p:spPr>
          <a:xfrm>
            <a:off x="4066781" y="3799539"/>
            <a:ext cx="216021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540B0AA-735A-4293-BD9C-C46E9FAB1320}"/>
              </a:ext>
            </a:extLst>
          </p:cNvPr>
          <p:cNvSpPr/>
          <p:nvPr/>
        </p:nvSpPr>
        <p:spPr>
          <a:xfrm>
            <a:off x="4066781" y="4231587"/>
            <a:ext cx="216021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4E4162A-A6A6-4A75-8860-EF790E6A08D3}"/>
              </a:ext>
            </a:extLst>
          </p:cNvPr>
          <p:cNvSpPr/>
          <p:nvPr/>
        </p:nvSpPr>
        <p:spPr>
          <a:xfrm>
            <a:off x="4393448" y="3767960"/>
            <a:ext cx="1710680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Previous Node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45A3D3A-0071-48B3-A092-40FD578965C1}"/>
              </a:ext>
            </a:extLst>
          </p:cNvPr>
          <p:cNvSpPr/>
          <p:nvPr/>
        </p:nvSpPr>
        <p:spPr>
          <a:xfrm>
            <a:off x="4362852" y="4190493"/>
            <a:ext cx="1710680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Next Node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0B6016-E464-449D-B1CC-9A53F35E1C62}"/>
              </a:ext>
            </a:extLst>
          </p:cNvPr>
          <p:cNvSpPr/>
          <p:nvPr/>
        </p:nvSpPr>
        <p:spPr>
          <a:xfrm>
            <a:off x="7126446" y="2441541"/>
            <a:ext cx="755104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BF4D175-6762-4722-A461-521003796164}"/>
              </a:ext>
            </a:extLst>
          </p:cNvPr>
          <p:cNvSpPr/>
          <p:nvPr/>
        </p:nvSpPr>
        <p:spPr>
          <a:xfrm>
            <a:off x="7126446" y="2758743"/>
            <a:ext cx="216021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8228FDF-EEA1-4248-AC3F-DF8A7E0FADF6}"/>
              </a:ext>
            </a:extLst>
          </p:cNvPr>
          <p:cNvSpPr/>
          <p:nvPr/>
        </p:nvSpPr>
        <p:spPr>
          <a:xfrm>
            <a:off x="7647267" y="2758743"/>
            <a:ext cx="216021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9686D4-9418-4A3A-B031-36C620D09BF1}"/>
              </a:ext>
            </a:extLst>
          </p:cNvPr>
          <p:cNvCxnSpPr>
            <a:cxnSpLocks/>
            <a:stCxn id="67" idx="4"/>
            <a:endCxn id="73" idx="0"/>
          </p:cNvCxnSpPr>
          <p:nvPr/>
        </p:nvCxnSpPr>
        <p:spPr>
          <a:xfrm flipH="1">
            <a:off x="7503998" y="1877094"/>
            <a:ext cx="251280" cy="5644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04AE0A98-5CFD-42E2-BBA0-A41E1AB82669}"/>
              </a:ext>
            </a:extLst>
          </p:cNvPr>
          <p:cNvSpPr/>
          <p:nvPr/>
        </p:nvSpPr>
        <p:spPr>
          <a:xfrm>
            <a:off x="7145868" y="4366294"/>
            <a:ext cx="755104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3F24E93-ED5C-4E7C-836B-28B8095FFACC}"/>
              </a:ext>
            </a:extLst>
          </p:cNvPr>
          <p:cNvSpPr/>
          <p:nvPr/>
        </p:nvSpPr>
        <p:spPr>
          <a:xfrm>
            <a:off x="7145868" y="4683496"/>
            <a:ext cx="216021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85DA207-9F46-421E-A3C0-DE12832A1296}"/>
              </a:ext>
            </a:extLst>
          </p:cNvPr>
          <p:cNvSpPr/>
          <p:nvPr/>
        </p:nvSpPr>
        <p:spPr>
          <a:xfrm>
            <a:off x="7666689" y="4683496"/>
            <a:ext cx="216021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A1521BB-57B6-4FE5-B4C3-45ACEA10F590}"/>
              </a:ext>
            </a:extLst>
          </p:cNvPr>
          <p:cNvCxnSpPr>
            <a:cxnSpLocks/>
            <a:stCxn id="75" idx="4"/>
            <a:endCxn id="99" idx="0"/>
          </p:cNvCxnSpPr>
          <p:nvPr/>
        </p:nvCxnSpPr>
        <p:spPr>
          <a:xfrm>
            <a:off x="7755278" y="2974767"/>
            <a:ext cx="344786" cy="4093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ECBE20-6397-4931-978D-C718FC7097A9}"/>
              </a:ext>
            </a:extLst>
          </p:cNvPr>
          <p:cNvCxnSpPr>
            <a:cxnSpLocks/>
            <a:stCxn id="74" idx="0"/>
            <a:endCxn id="66" idx="2"/>
          </p:cNvCxnSpPr>
          <p:nvPr/>
        </p:nvCxnSpPr>
        <p:spPr>
          <a:xfrm flipV="1">
            <a:off x="7234457" y="1642079"/>
            <a:ext cx="269541" cy="11166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731B5524-FE2D-4B4D-8C4A-FFEC587DE9EA}"/>
              </a:ext>
            </a:extLst>
          </p:cNvPr>
          <p:cNvSpPr/>
          <p:nvPr/>
        </p:nvSpPr>
        <p:spPr>
          <a:xfrm>
            <a:off x="7147245" y="5445948"/>
            <a:ext cx="755104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FC1FC774-09B9-4B4E-BBFA-0BB7728BD071}"/>
              </a:ext>
            </a:extLst>
          </p:cNvPr>
          <p:cNvSpPr/>
          <p:nvPr/>
        </p:nvSpPr>
        <p:spPr>
          <a:xfrm>
            <a:off x="7147245" y="5763150"/>
            <a:ext cx="216021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40FDBFD-AB8D-440B-9AEA-FDF9B0D42CC9}"/>
              </a:ext>
            </a:extLst>
          </p:cNvPr>
          <p:cNvSpPr/>
          <p:nvPr/>
        </p:nvSpPr>
        <p:spPr>
          <a:xfrm>
            <a:off x="7668066" y="5763150"/>
            <a:ext cx="216021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883C12D-E2DF-417F-9F72-1217BC5BBD8C}"/>
              </a:ext>
            </a:extLst>
          </p:cNvPr>
          <p:cNvCxnSpPr>
            <a:cxnSpLocks/>
            <a:endCxn id="91" idx="0"/>
          </p:cNvCxnSpPr>
          <p:nvPr/>
        </p:nvCxnSpPr>
        <p:spPr>
          <a:xfrm flipH="1">
            <a:off x="7524797" y="4881501"/>
            <a:ext cx="251280" cy="5644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DDDB0A6-1F3E-4A34-A29E-1EF49504BB78}"/>
              </a:ext>
            </a:extLst>
          </p:cNvPr>
          <p:cNvCxnSpPr>
            <a:cxnSpLocks/>
            <a:stCxn id="92" idx="0"/>
          </p:cNvCxnSpPr>
          <p:nvPr/>
        </p:nvCxnSpPr>
        <p:spPr>
          <a:xfrm flipV="1">
            <a:off x="7255256" y="4639269"/>
            <a:ext cx="269541" cy="11238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D23F9447-25D7-4275-93F5-FDAA4B164130}"/>
              </a:ext>
            </a:extLst>
          </p:cNvPr>
          <p:cNvSpPr/>
          <p:nvPr/>
        </p:nvSpPr>
        <p:spPr>
          <a:xfrm>
            <a:off x="7722512" y="3384162"/>
            <a:ext cx="755104" cy="298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142314F-9C22-4BBC-ADCF-248A177BE04C}"/>
              </a:ext>
            </a:extLst>
          </p:cNvPr>
          <p:cNvSpPr/>
          <p:nvPr/>
        </p:nvSpPr>
        <p:spPr>
          <a:xfrm>
            <a:off x="7722512" y="3701364"/>
            <a:ext cx="216021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D07A3B4-4ED0-4E03-BFC7-D014E3257703}"/>
              </a:ext>
            </a:extLst>
          </p:cNvPr>
          <p:cNvSpPr/>
          <p:nvPr/>
        </p:nvSpPr>
        <p:spPr>
          <a:xfrm>
            <a:off x="8243333" y="3701364"/>
            <a:ext cx="216021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0C94E26-6A88-42C9-82CB-30218C6335F8}"/>
              </a:ext>
            </a:extLst>
          </p:cNvPr>
          <p:cNvCxnSpPr>
            <a:cxnSpLocks/>
            <a:stCxn id="101" idx="4"/>
            <a:endCxn id="83" idx="0"/>
          </p:cNvCxnSpPr>
          <p:nvPr/>
        </p:nvCxnSpPr>
        <p:spPr>
          <a:xfrm flipH="1">
            <a:off x="7523420" y="3917388"/>
            <a:ext cx="827924" cy="4489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3A8D0C2-2343-4881-86AA-5765DB8622C1}"/>
              </a:ext>
            </a:extLst>
          </p:cNvPr>
          <p:cNvCxnSpPr>
            <a:cxnSpLocks/>
            <a:stCxn id="100" idx="0"/>
            <a:endCxn id="73" idx="2"/>
          </p:cNvCxnSpPr>
          <p:nvPr/>
        </p:nvCxnSpPr>
        <p:spPr>
          <a:xfrm flipH="1" flipV="1">
            <a:off x="7503998" y="2739752"/>
            <a:ext cx="326525" cy="9616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E0CF71B-81AF-40F4-B623-64692B103790}"/>
              </a:ext>
            </a:extLst>
          </p:cNvPr>
          <p:cNvCxnSpPr>
            <a:cxnSpLocks/>
            <a:stCxn id="84" idx="0"/>
            <a:endCxn id="99" idx="2"/>
          </p:cNvCxnSpPr>
          <p:nvPr/>
        </p:nvCxnSpPr>
        <p:spPr>
          <a:xfrm flipV="1">
            <a:off x="7253879" y="3682373"/>
            <a:ext cx="846185" cy="10011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5D3E136-3351-4A11-B464-73C78D18C8D7}"/>
              </a:ext>
            </a:extLst>
          </p:cNvPr>
          <p:cNvSpPr/>
          <p:nvPr/>
        </p:nvSpPr>
        <p:spPr>
          <a:xfrm>
            <a:off x="7432172" y="3179260"/>
            <a:ext cx="1384867" cy="86171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1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768</Words>
  <Application>Microsoft Office PowerPoint</Application>
  <PresentationFormat>On-screen Show (4:3)</PresentationFormat>
  <Paragraphs>190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佈景主題</vt:lpstr>
      <vt:lpstr>14.06 Linked List vs. Array List</vt:lpstr>
      <vt:lpstr>14.06 Linked List vs. Array List</vt:lpstr>
      <vt:lpstr>14.06 Linked List vs. Array List</vt:lpstr>
      <vt:lpstr>14.06.1 Array List</vt:lpstr>
      <vt:lpstr>14.06.1 Array List</vt:lpstr>
      <vt:lpstr>14.06.1 Array List</vt:lpstr>
      <vt:lpstr>14.06.2 Linked List</vt:lpstr>
      <vt:lpstr>14.06.2 Linked List</vt:lpstr>
      <vt:lpstr>14.06.2 Linked List</vt:lpstr>
      <vt:lpstr>14.06.3 Example</vt:lpstr>
      <vt:lpstr>14.06.3 Example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296</cp:revision>
  <dcterms:created xsi:type="dcterms:W3CDTF">2018-09-28T16:40:41Z</dcterms:created>
  <dcterms:modified xsi:type="dcterms:W3CDTF">2019-03-20T20:36:14Z</dcterms:modified>
</cp:coreProperties>
</file>