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87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17.03 Consumer Interface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17.03 Consumer Interface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269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discuss the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. How the argument inside the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 ()?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Consumer Interface is the parameter for 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 ().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https://www.youtube.com/watch?v=_GLjsVdAhGw&amp;list=PLsyeobzWxl7oZ-fxDYkOToURHhMuWD1BK&amp;index=166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02A77-C14B-47C5-821D-E22AFE9F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72" y="1939290"/>
            <a:ext cx="4648200" cy="4495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C17AF65F-2A67-4A47-8B17-D691AD362113}"/>
              </a:ext>
            </a:extLst>
          </p:cNvPr>
          <p:cNvSpPr txBox="1">
            <a:spLocks/>
          </p:cNvSpPr>
          <p:nvPr/>
        </p:nvSpPr>
        <p:spPr>
          <a:xfrm>
            <a:off x="459959" y="1922103"/>
            <a:ext cx="3528392" cy="34511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It pass one object value one at a time from array to </a:t>
            </a:r>
            <a:r>
              <a:rPr lang="en-US" altLang="zh-TW" sz="1600">
                <a:solidFill>
                  <a:schemeClr val="tx1"/>
                </a:solidFill>
              </a:rPr>
              <a:t>Consumer Interface. 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Consumer Interface has a accept method which requires you to implement.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list will pass obj value to </a:t>
            </a:r>
            <a:r>
              <a:rPr lang="en-US" altLang="zh-TW" sz="1600" dirty="0" err="1">
                <a:solidFill>
                  <a:schemeClr val="tx1"/>
                </a:solidFill>
              </a:rPr>
              <a:t>forEach</a:t>
            </a:r>
            <a:r>
              <a:rPr lang="en-US" altLang="zh-TW" sz="1600" dirty="0">
                <a:solidFill>
                  <a:schemeClr val="tx1"/>
                </a:solidFill>
              </a:rPr>
              <a:t> (obj) one-by-one to Consumer Interface.  If the value is 1, then the parameter in accept (parameter) will get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accept() here accepts a Consumer Interface.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F567B-E954-49F7-B075-98AB24356557}"/>
              </a:ext>
            </a:extLst>
          </p:cNvPr>
          <p:cNvSpPr/>
          <p:nvPr/>
        </p:nvSpPr>
        <p:spPr>
          <a:xfrm>
            <a:off x="5047166" y="4079177"/>
            <a:ext cx="1224136" cy="216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8EA63-16EF-4515-94CA-F9460A875B69}"/>
              </a:ext>
            </a:extLst>
          </p:cNvPr>
          <p:cNvSpPr/>
          <p:nvPr/>
        </p:nvSpPr>
        <p:spPr>
          <a:xfrm>
            <a:off x="5047166" y="3356991"/>
            <a:ext cx="3341258" cy="7200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132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17.03 Consumer Interface</vt:lpstr>
      <vt:lpstr>17.03 Consumer Interface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349</cp:revision>
  <dcterms:created xsi:type="dcterms:W3CDTF">2018-09-28T16:40:41Z</dcterms:created>
  <dcterms:modified xsi:type="dcterms:W3CDTF">2019-03-21T21:08:39Z</dcterms:modified>
</cp:coreProperties>
</file>