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5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16.03 JDBC Practice: Part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F72F57-6ADC-425A-8FFD-68B1FD1A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09" y="1772100"/>
            <a:ext cx="4940597" cy="40801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16.03 JDBC Practice: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Last section, we have JDBC connect to MySQL Database and retrieve and print the one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https://www.youtube.com/watch?v=5vzCjvUwMXg&amp;list=PLGwb7xZHg-oMv1pOlTHAqAEjw0EPALzlL&amp;index=159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16D5B-B07C-453B-A929-710F4FF4C27A}"/>
              </a:ext>
            </a:extLst>
          </p:cNvPr>
          <p:cNvSpPr/>
          <p:nvPr/>
        </p:nvSpPr>
        <p:spPr>
          <a:xfrm>
            <a:off x="2154364" y="5348238"/>
            <a:ext cx="4104456" cy="504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A052BF-09F8-4EE2-9F51-37C296B5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39" y="1849868"/>
            <a:ext cx="5118521" cy="46890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16.03 JDBC Practice: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Use </a:t>
            </a:r>
            <a:r>
              <a:rPr lang="en-US" altLang="zh-TW" sz="1600" dirty="0" err="1">
                <a:solidFill>
                  <a:schemeClr val="tx1"/>
                </a:solidFill>
              </a:rPr>
              <a:t>rs.next</a:t>
            </a:r>
            <a:r>
              <a:rPr lang="en-US" altLang="zh-TW" sz="1600" dirty="0">
                <a:solidFill>
                  <a:schemeClr val="tx1"/>
                </a:solidFill>
              </a:rPr>
              <a:t>() two times to move to the next row and get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https://www.youtube.com/watch?v=5vzCjvUwMXg&amp;list=PLGwb7xZHg-oMv1pOlTHAqAEjw0EPALzlL&amp;index=159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16D5B-B07C-453B-A929-710F4FF4C27A}"/>
              </a:ext>
            </a:extLst>
          </p:cNvPr>
          <p:cNvSpPr/>
          <p:nvPr/>
        </p:nvSpPr>
        <p:spPr>
          <a:xfrm>
            <a:off x="2771800" y="4077072"/>
            <a:ext cx="410445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39DE9-B878-4933-8149-563AE734C355}"/>
              </a:ext>
            </a:extLst>
          </p:cNvPr>
          <p:cNvSpPr/>
          <p:nvPr/>
        </p:nvSpPr>
        <p:spPr>
          <a:xfrm>
            <a:off x="2012739" y="6093295"/>
            <a:ext cx="1551149" cy="462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E2E94B-8204-42A9-A8F9-4F7F77E1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76026"/>
            <a:ext cx="6082924" cy="46364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16.03 JDBC Practice: Part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use while loop for </a:t>
            </a:r>
            <a:r>
              <a:rPr lang="en-US" altLang="zh-TW" sz="1600" dirty="0" err="1">
                <a:solidFill>
                  <a:schemeClr val="tx1"/>
                </a:solidFill>
              </a:rPr>
              <a:t>rs.next</a:t>
            </a:r>
            <a:r>
              <a:rPr lang="en-US" altLang="zh-TW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https://www.youtube.com/watch?v=5vzCjvUwMXg&amp;list=PLGwb7xZHg-oMv1pOlTHAqAEjw0EPALzlL&amp;index=159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16D5B-B07C-453B-A929-710F4FF4C27A}"/>
              </a:ext>
            </a:extLst>
          </p:cNvPr>
          <p:cNvSpPr/>
          <p:nvPr/>
        </p:nvSpPr>
        <p:spPr>
          <a:xfrm>
            <a:off x="3635896" y="3861048"/>
            <a:ext cx="352839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39DE9-B878-4933-8149-563AE734C355}"/>
              </a:ext>
            </a:extLst>
          </p:cNvPr>
          <p:cNvSpPr/>
          <p:nvPr/>
        </p:nvSpPr>
        <p:spPr>
          <a:xfrm>
            <a:off x="3092859" y="5520416"/>
            <a:ext cx="1551149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16.03 JDBC Practice: Part 2</vt:lpstr>
      <vt:lpstr>16.03 JDBC Practice: Part 2</vt:lpstr>
      <vt:lpstr>16.03 JDBC Practice: Part 2</vt:lpstr>
      <vt:lpstr>16.03 JDBC Practice: Part 2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516</cp:revision>
  <dcterms:created xsi:type="dcterms:W3CDTF">2018-09-28T16:40:41Z</dcterms:created>
  <dcterms:modified xsi:type="dcterms:W3CDTF">2019-03-26T20:39:49Z</dcterms:modified>
</cp:coreProperties>
</file>