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3" d="100"/>
          <a:sy n="73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17.05 Lambda Expression Functional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63C181-AB75-456D-8B2F-584F5A97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1268760"/>
            <a:ext cx="469582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17.05 Lambda Expression Functional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600400" cy="28083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What have we done so far?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have created a list of values in which we have assigned 6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Once we have object with 6 elements.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can use external iteration or internal iterations with </a:t>
            </a:r>
            <a:r>
              <a:rPr lang="en-US" altLang="zh-TW" sz="1600" dirty="0" err="1">
                <a:solidFill>
                  <a:schemeClr val="tx1"/>
                </a:solidFill>
              </a:rPr>
              <a:t>forEach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use Lambda expression to take the one object value one at time out of array of objects.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https://www.youtube.com/watch?v=mY1IquoLFhg&amp;list=PLsyeobzWxl7oZ-fxDYkOToURHhMuWD1BK&amp;index=168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8EA63-16EF-4515-94CA-F9460A875B69}"/>
              </a:ext>
            </a:extLst>
          </p:cNvPr>
          <p:cNvSpPr/>
          <p:nvPr/>
        </p:nvSpPr>
        <p:spPr>
          <a:xfrm>
            <a:off x="5004048" y="2672917"/>
            <a:ext cx="3897064" cy="3600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17.05 Lambda Expression Functional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this section, we are going to use Single Abstract Method (SAM) to implement </a:t>
            </a:r>
            <a:r>
              <a:rPr lang="en-US" altLang="zh-TW" sz="1600" dirty="0" err="1">
                <a:solidFill>
                  <a:schemeClr val="tx1"/>
                </a:solidFill>
              </a:rPr>
              <a:t>forEach</a:t>
            </a:r>
            <a:r>
              <a:rPr lang="en-US" altLang="zh-TW" sz="1600" dirty="0">
                <a:solidFill>
                  <a:schemeClr val="tx1"/>
                </a:solidFill>
              </a:rPr>
              <a:t>().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https://www.youtube.com/watch?v=mY1IquoLFhg&amp;list=PLsyeobzWxl7oZ-fxDYkOToURHhMuWD1BK&amp;index=168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82D83-A185-47A8-9E5D-D433A8D6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772817"/>
            <a:ext cx="4695825" cy="4724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CA4C33E0-46C9-4681-8EC9-24A764092F39}"/>
              </a:ext>
            </a:extLst>
          </p:cNvPr>
          <p:cNvSpPr txBox="1">
            <a:spLocks/>
          </p:cNvSpPr>
          <p:nvPr/>
        </p:nvSpPr>
        <p:spPr>
          <a:xfrm>
            <a:off x="457200" y="1732735"/>
            <a:ext cx="3355686" cy="169626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will use SAM (Single Abstract Method) instead of Lambda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SAM interface is also called Functional Interface with  only one method accept () inside.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A3C3E-F63B-478A-9876-E07769E5DB69}"/>
              </a:ext>
            </a:extLst>
          </p:cNvPr>
          <p:cNvSpPr/>
          <p:nvPr/>
        </p:nvSpPr>
        <p:spPr>
          <a:xfrm>
            <a:off x="4788024" y="3717032"/>
            <a:ext cx="295232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F2510-BEAD-4D57-B034-B23B6F5D0141}"/>
              </a:ext>
            </a:extLst>
          </p:cNvPr>
          <p:cNvCxnSpPr>
            <a:stCxn id="10" idx="2"/>
            <a:endCxn id="9" idx="1"/>
          </p:cNvCxnSpPr>
          <p:nvPr/>
        </p:nvCxnSpPr>
        <p:spPr>
          <a:xfrm>
            <a:off x="2135043" y="3429001"/>
            <a:ext cx="2652981" cy="684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9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17.05 Lambda Expression Functional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This </a:t>
            </a:r>
            <a:r>
              <a:rPr lang="en-US" altLang="zh-TW" sz="1600" dirty="0" err="1">
                <a:solidFill>
                  <a:schemeClr val="tx1"/>
                </a:solidFill>
              </a:rPr>
              <a:t>forEach</a:t>
            </a:r>
            <a:r>
              <a:rPr lang="en-US" altLang="zh-TW" sz="1600" dirty="0">
                <a:solidFill>
                  <a:schemeClr val="tx1"/>
                </a:solidFill>
              </a:rPr>
              <a:t> only take the Consumer interface.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https://www.youtube.com/watch?v=mY1IquoLFhg&amp;list=PLsyeobzWxl7oZ-fxDYkOToURHhMuWD1BK&amp;index=168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82D83-A185-47A8-9E5D-D433A8D6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772817"/>
            <a:ext cx="4695825" cy="4724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CA4C33E0-46C9-4681-8EC9-24A764092F39}"/>
              </a:ext>
            </a:extLst>
          </p:cNvPr>
          <p:cNvSpPr txBox="1">
            <a:spLocks/>
          </p:cNvSpPr>
          <p:nvPr/>
        </p:nvSpPr>
        <p:spPr>
          <a:xfrm>
            <a:off x="457200" y="1732735"/>
            <a:ext cx="3355686" cy="54413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Inside the Consumer Interface, there is only method accept ().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A3C3E-F63B-478A-9876-E07769E5DB69}"/>
              </a:ext>
            </a:extLst>
          </p:cNvPr>
          <p:cNvSpPr/>
          <p:nvPr/>
        </p:nvSpPr>
        <p:spPr>
          <a:xfrm>
            <a:off x="4788024" y="3717032"/>
            <a:ext cx="29523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F2510-BEAD-4D57-B034-B23B6F5D0141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>
            <a:off x="2135043" y="2276872"/>
            <a:ext cx="2652981" cy="1548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0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35FAB1-7735-49CF-A638-CA06363C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93" y="2097905"/>
            <a:ext cx="3664283" cy="37543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17.05 Lambda Expression Functional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can simplify the Consumer Functional will back to the Lambda Expression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https://www.youtube.com/watch?v=mY1IquoLFhg&amp;list=PLsyeobzWxl7oZ-fxDYkOToURHhMuWD1BK&amp;index=168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82D83-A185-47A8-9E5D-D433A8D6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9" y="1737866"/>
            <a:ext cx="3609764" cy="36317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BA3C3E-F63B-478A-9876-E07769E5DB69}"/>
              </a:ext>
            </a:extLst>
          </p:cNvPr>
          <p:cNvSpPr/>
          <p:nvPr/>
        </p:nvSpPr>
        <p:spPr>
          <a:xfrm>
            <a:off x="1155065" y="3224003"/>
            <a:ext cx="2192799" cy="6370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CD911B5-4198-4670-A9A8-DD513D6E3C5B}"/>
              </a:ext>
            </a:extLst>
          </p:cNvPr>
          <p:cNvSpPr/>
          <p:nvPr/>
        </p:nvSpPr>
        <p:spPr>
          <a:xfrm>
            <a:off x="3368824" y="3322296"/>
            <a:ext cx="2107501" cy="36004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1686-861A-47E7-B04B-D0F5D234F7F8}"/>
              </a:ext>
            </a:extLst>
          </p:cNvPr>
          <p:cNvSpPr/>
          <p:nvPr/>
        </p:nvSpPr>
        <p:spPr>
          <a:xfrm>
            <a:off x="5511092" y="3384595"/>
            <a:ext cx="2477842" cy="2078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265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17.05 Lambda Expression Functional</vt:lpstr>
      <vt:lpstr>17.05 Lambda Expression Functional</vt:lpstr>
      <vt:lpstr>17.05 Lambda Expression Functional</vt:lpstr>
      <vt:lpstr>17.05 Lambda Expression Functional</vt:lpstr>
      <vt:lpstr>17.05 Lambda Expression Functional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396</cp:revision>
  <dcterms:created xsi:type="dcterms:W3CDTF">2018-09-28T16:40:41Z</dcterms:created>
  <dcterms:modified xsi:type="dcterms:W3CDTF">2019-03-21T22:33:32Z</dcterms:modified>
</cp:coreProperties>
</file>