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7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7" autoAdjust="0"/>
    <p:restoredTop sz="94660"/>
  </p:normalViewPr>
  <p:slideViewPr>
    <p:cSldViewPr>
      <p:cViewPr varScale="1">
        <p:scale>
          <a:sx n="80" d="100"/>
          <a:sy n="80" d="100"/>
        </p:scale>
        <p:origin x="16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Double Check Lock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3A6BE4-95EB-4982-ABF0-66F8256F2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181321"/>
            <a:ext cx="3741413" cy="52454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Double Check Lock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1711" y="1268759"/>
            <a:ext cx="4472337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Double Check Lock.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3DF5FE-CE6C-4C8D-8C1D-13139E5F35AE}"/>
              </a:ext>
            </a:extLst>
          </p:cNvPr>
          <p:cNvSpPr/>
          <p:nvPr/>
        </p:nvSpPr>
        <p:spPr>
          <a:xfrm>
            <a:off x="5580112" y="4731999"/>
            <a:ext cx="1728192" cy="2091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288AB2-A3B5-4022-A644-41C06477EBDB}"/>
              </a:ext>
            </a:extLst>
          </p:cNvPr>
          <p:cNvSpPr/>
          <p:nvPr/>
        </p:nvSpPr>
        <p:spPr>
          <a:xfrm>
            <a:off x="5803977" y="3242324"/>
            <a:ext cx="2808312" cy="5617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B5AA9E-4CBD-4037-904B-0D5D11D557C6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4929537" y="4731999"/>
            <a:ext cx="650575" cy="1045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副標題 2">
            <a:extLst>
              <a:ext uri="{FF2B5EF4-FFF2-40B4-BE49-F238E27FC236}">
                <a16:creationId xmlns:a16="http://schemas.microsoft.com/office/drawing/2014/main" id="{C186EA54-13F1-48A7-9E04-974E5DF196E7}"/>
              </a:ext>
            </a:extLst>
          </p:cNvPr>
          <p:cNvSpPr txBox="1">
            <a:spLocks/>
          </p:cNvSpPr>
          <p:nvPr/>
        </p:nvSpPr>
        <p:spPr>
          <a:xfrm>
            <a:off x="457200" y="4443967"/>
            <a:ext cx="4472337" cy="5760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remove the synchronized keyword from </a:t>
            </a:r>
            <a:r>
              <a:rPr lang="en-US" sz="1600" dirty="0" err="1">
                <a:solidFill>
                  <a:schemeClr val="tx1"/>
                </a:solidFill>
              </a:rPr>
              <a:t>getInstance</a:t>
            </a:r>
            <a:r>
              <a:rPr lang="en-US" sz="1600" dirty="0">
                <a:solidFill>
                  <a:schemeClr val="tx1"/>
                </a:solidFill>
              </a:rPr>
              <a:t>(). </a:t>
            </a:r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F6F4003E-3A1E-414A-9D02-EB76E889BC7F}"/>
              </a:ext>
            </a:extLst>
          </p:cNvPr>
          <p:cNvSpPr txBox="1">
            <a:spLocks/>
          </p:cNvSpPr>
          <p:nvPr/>
        </p:nvSpPr>
        <p:spPr>
          <a:xfrm>
            <a:off x="428046" y="3128384"/>
            <a:ext cx="4472337" cy="8039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try { </a:t>
            </a:r>
            <a:r>
              <a:rPr lang="en-US" sz="1600" dirty="0" err="1">
                <a:solidFill>
                  <a:schemeClr val="tx1"/>
                </a:solidFill>
              </a:rPr>
              <a:t>Thread.sleep</a:t>
            </a:r>
            <a:r>
              <a:rPr lang="en-US" sz="1600" dirty="0">
                <a:solidFill>
                  <a:schemeClr val="tx1"/>
                </a:solidFill>
              </a:rPr>
              <a:t> (10) } catch ( Exception e) {} is added for delay 10 mini-second before start another thread, the singleton still work.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4F766D-2D14-468C-9152-B0BDF62B5D80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4900383" y="3523198"/>
            <a:ext cx="903594" cy="71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Double Check Lock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9179" y="3833460"/>
            <a:ext cx="4741696" cy="23690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use double check lock to save time.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 do we use the double check lock?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Double check mean we check the object two times.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first check is simply check, the second time is inside the synchronized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Instead of delay 10 min-seconds. The double check lock is around 5-6 min-seconds.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5CE7E8-711F-4FEB-B6EE-7348FE3A9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086196"/>
            <a:ext cx="3401199" cy="54527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5BE132-FE34-455D-AD6E-32B40D488551}"/>
              </a:ext>
            </a:extLst>
          </p:cNvPr>
          <p:cNvSpPr/>
          <p:nvPr/>
        </p:nvSpPr>
        <p:spPr>
          <a:xfrm>
            <a:off x="6084168" y="3212976"/>
            <a:ext cx="237626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BF3633-A007-4008-8211-4FC59EA748DD}"/>
              </a:ext>
            </a:extLst>
          </p:cNvPr>
          <p:cNvSpPr/>
          <p:nvPr/>
        </p:nvSpPr>
        <p:spPr>
          <a:xfrm>
            <a:off x="6084168" y="4784662"/>
            <a:ext cx="2376264" cy="5885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A3CBF0EC-3A04-4823-AC93-712774287C16}"/>
              </a:ext>
            </a:extLst>
          </p:cNvPr>
          <p:cNvSpPr txBox="1">
            <a:spLocks/>
          </p:cNvSpPr>
          <p:nvPr/>
        </p:nvSpPr>
        <p:spPr>
          <a:xfrm>
            <a:off x="410171" y="2768539"/>
            <a:ext cx="4741696" cy="7032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But, waiting for 10 mini-seconds is waiting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Remove the wait for 10-min seconds.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6AF63E-79B6-4527-923E-1487AD93E69F}"/>
              </a:ext>
            </a:extLst>
          </p:cNvPr>
          <p:cNvCxnSpPr>
            <a:stCxn id="20" idx="3"/>
            <a:endCxn id="12" idx="1"/>
          </p:cNvCxnSpPr>
          <p:nvPr/>
        </p:nvCxnSpPr>
        <p:spPr>
          <a:xfrm>
            <a:off x="5151867" y="3120164"/>
            <a:ext cx="932301" cy="2728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FBF58-208B-49C6-AFC4-61AB13B9F69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5190875" y="5017960"/>
            <a:ext cx="893293" cy="609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3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185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4 Double Check Lock</vt:lpstr>
      <vt:lpstr>4 Double Check Lock</vt:lpstr>
      <vt:lpstr>4 Double Check Lock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493</cp:revision>
  <dcterms:created xsi:type="dcterms:W3CDTF">2018-09-28T16:40:41Z</dcterms:created>
  <dcterms:modified xsi:type="dcterms:W3CDTF">2019-03-19T16:43:22Z</dcterms:modified>
</cp:coreProperties>
</file>