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1" r:id="rId4"/>
    <p:sldId id="266" r:id="rId5"/>
    <p:sldId id="262" r:id="rId6"/>
    <p:sldId id="263" r:id="rId7"/>
    <p:sldId id="267" r:id="rId8"/>
    <p:sldId id="264" r:id="rId9"/>
    <p:sldId id="265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5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yTEu08x3o0&amp;list=PLsyeobzWxl7rU7Jz3zDRpqB-EODzBbHOI&amp;index=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yTEu08x3o0&amp;list=PLsyeobzWxl7rU7Jz3zDRpqB-EODzBbHOI&amp;index=4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DyTEu08x3o0&amp;list=PLsyeobzWxl7rU7Jz3zDRpqB-EODzBbHOI&amp;index=4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DyTEu08x3o0&amp;list=PLsyeobzWxl7rU7Jz3zDRpqB-EODzBbHOI&amp;index=4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DyTEu08x3o0&amp;list=PLsyeobzWxl7rU7Jz3zDRpqB-EODzBbHOI&amp;index=4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DyTEu08x3o0&amp;list=PLsyeobzWxl7rU7Jz3zDRpqB-EODzBbHOI&amp;index=4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16.04 JDBC Practice: Part 3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375711-B7E1-405D-AB2E-89CA01F05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846" y="1808535"/>
            <a:ext cx="4711354" cy="473037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16.04 JDBC Practice: Part 3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Last section, we use while (</a:t>
            </a:r>
            <a:r>
              <a:rPr lang="en-US" altLang="zh-TW" sz="1600" dirty="0" err="1">
                <a:solidFill>
                  <a:schemeClr val="tx1"/>
                </a:solidFill>
              </a:rPr>
              <a:t>rs.next</a:t>
            </a:r>
            <a:r>
              <a:rPr lang="en-US" altLang="zh-TW" sz="1600" dirty="0">
                <a:solidFill>
                  <a:schemeClr val="tx1"/>
                </a:solidFill>
              </a:rPr>
              <a:t>()) to loop through the </a:t>
            </a:r>
            <a:r>
              <a:rPr lang="en-US" altLang="zh-TW" sz="1600" dirty="0" err="1">
                <a:solidFill>
                  <a:schemeClr val="tx1"/>
                </a:solidFill>
              </a:rPr>
              <a:t>ResultSet</a:t>
            </a:r>
            <a:r>
              <a:rPr lang="en-US" altLang="zh-TW" sz="1600" dirty="0">
                <a:solidFill>
                  <a:schemeClr val="tx1"/>
                </a:solidFill>
              </a:rPr>
              <a:t>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https://www.youtube.com/watch?v=DyTEu08x3o0&amp;list=PLsyeobzWxl7rU7Jz3zDRpqB-EODzBbHOI&amp;index=4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74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16.04 JDBC Practice: Part 3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1602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In this section, we try to insert data from Java, not from the MySQL Workbench.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DDL: create table. You change the structure of database by DDL.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DML: Insert, update, and delete values.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DQL: retrieve the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TCL: Transaction Control Language for grant permission and rollback for revoke the permission.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When you insert the data by DML, you are not retrieve the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You cannot use </a:t>
            </a:r>
            <a:r>
              <a:rPr lang="en-US" altLang="zh-TW" sz="1600" dirty="0" err="1">
                <a:solidFill>
                  <a:schemeClr val="tx1"/>
                </a:solidFill>
              </a:rPr>
              <a:t>executeQuery</a:t>
            </a:r>
            <a:r>
              <a:rPr lang="en-US" altLang="zh-TW" sz="1600" dirty="0">
                <a:solidFill>
                  <a:schemeClr val="tx1"/>
                </a:solidFill>
              </a:rPr>
              <a:t>(), instead, you use </a:t>
            </a:r>
            <a:r>
              <a:rPr lang="en-US" altLang="zh-TW" sz="1600" dirty="0" err="1">
                <a:solidFill>
                  <a:schemeClr val="tx1"/>
                </a:solidFill>
              </a:rPr>
              <a:t>executeUpdate</a:t>
            </a:r>
            <a:r>
              <a:rPr lang="en-US" altLang="zh-TW" sz="1600" dirty="0">
                <a:solidFill>
                  <a:schemeClr val="tx1"/>
                </a:solidFill>
              </a:rPr>
              <a:t>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https://www.youtube.com/watch?v=DyTEu08x3o0&amp;list=PLsyeobzWxl7rU7Jz3zDRpqB-EODzBbHOI&amp;index=4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48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16.04.01 Insert Row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077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16.04.01 Insert Row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7920880" cy="6522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If you use int or string variables, you can use string double quote concatenation for operator.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https://www.youtube.com/watch?v=DyTEu08x3o0&amp;list=PLsyeobzWxl7rU7Jz3zDRpqB-EODzBbHOI&amp;index=4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40A10F-A1B4-4CBB-BF11-03BD67046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064999"/>
            <a:ext cx="5780490" cy="413317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3496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16.04.01 Insert Row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935198" cy="11521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Query = “insert into student values (107, ‘jerry’, 90, 19); “;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Add “int </a:t>
            </a:r>
            <a:r>
              <a:rPr lang="en-US" altLang="zh-TW" sz="1600" dirty="0" err="1">
                <a:solidFill>
                  <a:schemeClr val="tx1"/>
                </a:solidFill>
              </a:rPr>
              <a:t>rowCnt</a:t>
            </a:r>
            <a:r>
              <a:rPr lang="en-US" altLang="zh-TW" sz="1600" dirty="0">
                <a:solidFill>
                  <a:schemeClr val="tx1"/>
                </a:solidFill>
              </a:rPr>
              <a:t>  = </a:t>
            </a:r>
            <a:r>
              <a:rPr lang="en-US" altLang="zh-TW" sz="1600" dirty="0" err="1">
                <a:solidFill>
                  <a:schemeClr val="tx1"/>
                </a:solidFill>
              </a:rPr>
              <a:t>executeUpdate</a:t>
            </a:r>
            <a:r>
              <a:rPr lang="en-US" altLang="zh-TW" sz="1600" dirty="0">
                <a:solidFill>
                  <a:schemeClr val="tx1"/>
                </a:solidFill>
              </a:rPr>
              <a:t>(query)”.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https://www.youtube.com/watch?v=DyTEu08x3o0&amp;list=PLsyeobzWxl7rU7Jz3zDRpqB-EODzBbHOI&amp;index=4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206023-7919-4360-814B-7962023EE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259" y="1313857"/>
            <a:ext cx="4222488" cy="492345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2252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16.04.02 </a:t>
            </a:r>
            <a:r>
              <a:rPr lang="en-US" altLang="zh-TW" sz="4800" b="1" dirty="0" err="1">
                <a:solidFill>
                  <a:srgbClr val="FFFF00"/>
                </a:solidFill>
              </a:rPr>
              <a:t>PreparedStatment</a:t>
            </a:r>
            <a:r>
              <a:rPr lang="en-US" altLang="zh-TW" sz="4800" b="1" dirty="0">
                <a:solidFill>
                  <a:srgbClr val="FFFF00"/>
                </a:solidFill>
              </a:rPr>
              <a:t> for Insert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948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16.04.02 </a:t>
            </a:r>
            <a:r>
              <a:rPr lang="en-US" altLang="zh-TW" b="1" dirty="0" err="1">
                <a:solidFill>
                  <a:srgbClr val="FFFF00"/>
                </a:solidFill>
              </a:rPr>
              <a:t>PreparedStatment</a:t>
            </a:r>
            <a:r>
              <a:rPr lang="en-US" altLang="zh-TW" b="1" dirty="0">
                <a:solidFill>
                  <a:srgbClr val="FFFF00"/>
                </a:solidFill>
              </a:rPr>
              <a:t> for Insert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632848" cy="9570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This is just 4 columns, if you have 10 columns, how you handle the double quote problem?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We can use </a:t>
            </a:r>
            <a:r>
              <a:rPr lang="en-US" altLang="zh-TW" sz="1600" dirty="0" err="1">
                <a:solidFill>
                  <a:schemeClr val="tx1"/>
                </a:solidFill>
              </a:rPr>
              <a:t>preparedStatement</a:t>
            </a:r>
            <a:r>
              <a:rPr lang="en-US" altLang="zh-TW" sz="1600" dirty="0">
                <a:solidFill>
                  <a:schemeClr val="tx1"/>
                </a:solidFill>
              </a:rPr>
              <a:t> with </a:t>
            </a:r>
            <a:r>
              <a:rPr lang="en-US" altLang="zh-TW" sz="1600" dirty="0" err="1">
                <a:solidFill>
                  <a:schemeClr val="tx1"/>
                </a:solidFill>
              </a:rPr>
              <a:t>st.setInt</a:t>
            </a:r>
            <a:r>
              <a:rPr lang="en-US" altLang="zh-TW" sz="1600" dirty="0">
                <a:solidFill>
                  <a:schemeClr val="tx1"/>
                </a:solidFill>
              </a:rPr>
              <a:t>()/</a:t>
            </a:r>
            <a:r>
              <a:rPr lang="en-US" altLang="zh-TW" sz="1600" dirty="0" err="1">
                <a:solidFill>
                  <a:schemeClr val="tx1"/>
                </a:solidFill>
              </a:rPr>
              <a:t>st.setString</a:t>
            </a:r>
            <a:r>
              <a:rPr lang="en-US" altLang="zh-TW" sz="1600" dirty="0">
                <a:solidFill>
                  <a:schemeClr val="tx1"/>
                </a:solidFill>
              </a:rPr>
              <a:t>() as below.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https://www.youtube.com/watch?v=DyTEu08x3o0&amp;list=PLsyeobzWxl7rU7Jz3zDRpqB-EODzBbHOI&amp;index=4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18E413-98A3-44CF-AD8C-6AAF373E8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348122"/>
            <a:ext cx="6084168" cy="415433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23668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16.04.02 </a:t>
            </a:r>
            <a:r>
              <a:rPr lang="en-US" altLang="zh-TW" b="1" dirty="0" err="1">
                <a:solidFill>
                  <a:srgbClr val="FFFF00"/>
                </a:solidFill>
              </a:rPr>
              <a:t>PreparedStatment</a:t>
            </a:r>
            <a:r>
              <a:rPr lang="en-US" altLang="zh-TW" b="1" dirty="0">
                <a:solidFill>
                  <a:srgbClr val="FFFF00"/>
                </a:solidFill>
              </a:rPr>
              <a:t> for Insert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63284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Run Java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https://www.youtube.com/watch?v=DyTEu08x3o0&amp;list=PLsyeobzWxl7rU7Jz3zDRpqB-EODzBbHOI&amp;index=4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46960F-2288-42BF-A946-39DF1F753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087" y="1720214"/>
            <a:ext cx="5965913" cy="500126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48688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395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16.04 JDBC Practice: Part 3</vt:lpstr>
      <vt:lpstr>16.04 JDBC Practice: Part 3</vt:lpstr>
      <vt:lpstr>16.04 JDBC Practice: Part 3</vt:lpstr>
      <vt:lpstr>16.04.01 Insert Row Data</vt:lpstr>
      <vt:lpstr>16.04.01 Insert Row Data</vt:lpstr>
      <vt:lpstr>16.04.01 Insert Row Data</vt:lpstr>
      <vt:lpstr>16.04.02 PreparedStatment for Insert</vt:lpstr>
      <vt:lpstr>16.04.02 PreparedStatment for Insert</vt:lpstr>
      <vt:lpstr>16.04.02 PreparedStatment for Insert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543</cp:revision>
  <dcterms:created xsi:type="dcterms:W3CDTF">2018-09-28T16:40:41Z</dcterms:created>
  <dcterms:modified xsi:type="dcterms:W3CDTF">2019-03-26T22:26:47Z</dcterms:modified>
</cp:coreProperties>
</file>