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String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57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String 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https://www.youtube.com/watch?v=5J9o2Q7MqUQ&amp;list=PLsyeobzWxl7oZ-fxDYkOToURHhMuWD1BK&amp;index=96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A9B8E-C744-4AD4-910D-6FEB6451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69940"/>
            <a:ext cx="7486650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57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String 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https://www.youtube.com/watch?v=5J9o2Q7MqUQ&amp;list=PLsyeobzWxl7oZ-fxDYkOToURHhMuWD1BK&amp;index=96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E9213-0F71-4D7E-A8AA-4FD0139F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40" y="1756800"/>
            <a:ext cx="4600696" cy="46451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11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String</vt:lpstr>
      <vt:lpstr>1 String</vt:lpstr>
      <vt:lpstr>1 String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367</cp:revision>
  <dcterms:created xsi:type="dcterms:W3CDTF">2018-09-28T16:40:41Z</dcterms:created>
  <dcterms:modified xsi:type="dcterms:W3CDTF">2019-03-14T16:40:06Z</dcterms:modified>
</cp:coreProperties>
</file>