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2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 String Mutable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String Immutable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0354" y="1340767"/>
            <a:ext cx="7992888" cy="32403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the last section, we know the string are immutable which means once you assign the value to a string variable. If you try to change it, it will not replace the old object. It will create a new object for you.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this section, we do not want to do that. What we want is a string variable where the value of the variable change. It will not create a new object, it update the old value.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How to do the string mutable? We will use a classes called StringBuffer or StringBuilder. The StringBuffer and StringBuilder provide the string mutability.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Class StringBuffer and StringBuilder: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StringBuffer is mutable and thread safe for multiple thread.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StringBuilder is mutable but not thread safe.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StringBuffer and StringBuilder both have the same methods.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https://www.youtube.com/watch?v=oYcb0N1YfVw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80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String Immutable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0354" y="1340767"/>
            <a:ext cx="7992888" cy="5040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Code example: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https://www.youtube.com/watch?v=oYcb0N1YfVw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09E9B7-B2E4-4A41-816F-1B6D7209A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997546"/>
            <a:ext cx="5495925" cy="4095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3234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2019/3/14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199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10 String Mutable</vt:lpstr>
      <vt:lpstr>1 String Immutable</vt:lpstr>
      <vt:lpstr>1 String Immutable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422</cp:revision>
  <dcterms:created xsi:type="dcterms:W3CDTF">2018-09-28T16:40:41Z</dcterms:created>
  <dcterms:modified xsi:type="dcterms:W3CDTF">2019-03-14T18:05:08Z</dcterms:modified>
</cp:coreProperties>
</file>