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9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OWfq_JlvJxM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OWfq_JlvJxM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OWfq_JlvJxM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uBcTJnIuzo&amp;t=1197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Wfq_JlvJxM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Wfq_JlvJxM&amp;list=PLsyeobzWxl7oJca2fwLyKbDwlKUDPl3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Wfq_JlvJxM&amp;list=PLsyeobzWxl7oJca2fwLyKbDwlKUDPl3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Wfq_JlvJxM&amp;list=PLsyeobzWxl7oJca2fwLyKbDwlKUDPl3R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Ch00 MySQL Installation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EA9457-9504-43DE-8E30-7C189614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6841649" cy="30579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7903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Double click “mysql-installer-community-8.0.15”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707904" y="4293096"/>
            <a:ext cx="1008112" cy="1257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12E8FC-F618-4DAD-8F53-F8AC90AF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96017"/>
            <a:ext cx="5379888" cy="40298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7903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Virus protection for installation, you have to click and allowed this MySQL installer to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Double click “mysql-installer-community-8.0.15”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205832" y="5579895"/>
            <a:ext cx="1078136" cy="2253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BA1500-1225-41A2-ABEB-9974DA88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03" y="2153132"/>
            <a:ext cx="5104730" cy="38431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several options: We would like to choose the default (Developer Default).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Almost everything.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275856" y="3155138"/>
            <a:ext cx="1368152" cy="417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BC589-7CE6-4E32-A4DB-ECD8BD99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7646"/>
            <a:ext cx="5276406" cy="39286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the default Standalone MySQL Server/Client MySQL Replication.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have more complicated cluster, you may configure the other option.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1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Development Computer and port number.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73EFE-3F65-4398-B3EE-A99A1937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166" y="1897164"/>
            <a:ext cx="5908327" cy="44068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087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Password: Pc1997=</a:t>
            </a:r>
            <a:r>
              <a:rPr lang="en-US" sz="1600" dirty="0" err="1">
                <a:solidFill>
                  <a:schemeClr val="tx1"/>
                </a:solidFill>
              </a:rPr>
              <a:t>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2796D-2D1D-4DEF-8508-36230D001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70330"/>
            <a:ext cx="6042818" cy="45340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43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Configuration take </a:t>
            </a:r>
            <a:r>
              <a:rPr lang="en-US" sz="1600">
                <a:solidFill>
                  <a:schemeClr val="tx1"/>
                </a:solidFill>
              </a:rPr>
              <a:t>long time.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4B9CA3-8BE0-463F-A01D-BBD97C98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08" y="1790433"/>
            <a:ext cx="5767983" cy="43314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4B2F00-108C-4529-BE7B-C0352384559F}"/>
              </a:ext>
            </a:extLst>
          </p:cNvPr>
          <p:cNvSpPr/>
          <p:nvPr/>
        </p:nvSpPr>
        <p:spPr>
          <a:xfrm>
            <a:off x="3491880" y="5171362"/>
            <a:ext cx="2880320" cy="417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36D160-B608-44D4-B93B-87BF362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29240"/>
            <a:ext cx="6491843" cy="34052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MySQL 8.0.15 requires Python 7.0 for Connector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re-installed, do not use Control-panel to uninstalled, instead, restart the Oracle MySQL installer. The installer will ask you to uninstall and then automatically reboot your system to clear the system password.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After installed MySQL, you can set back the Tensorflow for Python 6.8.0.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907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sections discusses how to use MySQL Workbench.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MySQL workbench is a GUI software or GUI version of MySQL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order to use Workbench, first, we have to setup MySQL on our computer.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verify MySQL from the command line. If we don’t have the software, google search “MySQL download”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1. Install MySQL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2. Configuration: Ask for the password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Search for “download MySQL” (https://dev.mysql.com/downloads/)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A9E65-37FB-4733-9161-19200D99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96" y="1844639"/>
            <a:ext cx="5580112" cy="41218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2123728" y="4509120"/>
            <a:ext cx="316835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8A12D-AC46-44AE-B69A-BE8634FB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26" y="1923530"/>
            <a:ext cx="5652120" cy="42100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MySQL Download Page. Click “DOWNLOADS”. In here, we want to download the MySQL Server.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275856" y="2780928"/>
            <a:ext cx="86409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F546E6-D399-472F-882C-35C95265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08" y="2063549"/>
            <a:ext cx="5497760" cy="40297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 down to the button, you will find the “MySQL Community Edition”. Click “Community (GPL) Downloads”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383868" y="5082169"/>
            <a:ext cx="237626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1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977FC6-ECF3-4706-9A09-05CAB445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79" y="1964849"/>
            <a:ext cx="5278841" cy="38874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interested the “MySQL Community Server (GPL)”.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588763" y="4077071"/>
            <a:ext cx="237626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049554-F2A8-4E43-8969-2183BE14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72" y="3185977"/>
            <a:ext cx="3939181" cy="31409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2B1D5-C094-4238-9349-93FAA0DA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7" y="3185977"/>
            <a:ext cx="3734680" cy="27653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4157" y="1167362"/>
            <a:ext cx="7992888" cy="16135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“Download MySQL Installer”, scrolled down again to see “Microsoft“.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Read carefully, one is for web-based installer, one it for local installer.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Web-based installer is smaller but have to connect to internet. Second one is installer without internet. We will download the second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Note: Since my Tensorflow uses Python 3.6.8, I need to pick up Python 3.6 Version for MySQL.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6012160" y="5157192"/>
            <a:ext cx="216024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BAC3C7-C9E8-4536-85AF-86CD65BF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89" y="2304367"/>
            <a:ext cx="4336169" cy="23530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0F7F52-9F08-460D-A8E4-43840214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06" y="2280706"/>
            <a:ext cx="3771354" cy="27723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7903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“Download MySQL Community Server”, scrolled down to see “Microsoft“.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Continue to scroll down and download the MySQL Windows Installer MSI.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5508104" y="3933056"/>
            <a:ext cx="19442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5B1961-FD13-4161-AC71-D82C19F1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175165"/>
            <a:ext cx="4980982" cy="45463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Ch00 MySQL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7903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 down to the bottom. There is Login and Signup for Oracle account.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do not want to do that. Just click “No thanks, just started my download”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https://www.youtube.com/watch?v=WuBcTJnIuzo&amp;t=1197s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B3B19-5536-4AC9-BAC4-2DAA1FECE356}"/>
              </a:ext>
            </a:extLst>
          </p:cNvPr>
          <p:cNvSpPr/>
          <p:nvPr/>
        </p:nvSpPr>
        <p:spPr>
          <a:xfrm>
            <a:off x="3667708" y="6137002"/>
            <a:ext cx="19442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802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Ch00 MySQL Installation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475</cp:revision>
  <dcterms:created xsi:type="dcterms:W3CDTF">2018-09-28T16:40:41Z</dcterms:created>
  <dcterms:modified xsi:type="dcterms:W3CDTF">2019-03-25T21:17:03Z</dcterms:modified>
</cp:coreProperties>
</file>