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9PftruJiJM&amp;index=4&amp;list=PLsyeobzWxl7oJca2fwLyKbDwlKUDPl3R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Ch04 Delete/Drop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Ch04 Delete/Drop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961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discuss the TCL (Transaction Control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seen how to create table and insert value, and select and display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discuss the delete data, truncate data, drop table, and drop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Ch04 Delete/Drop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2"/>
            <a:ext cx="8219256" cy="683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database, we first very the data in the table student “select * from student”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Then, we want to delete all the data with ID = 3.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7478B-3ACF-42E8-80C1-9C4628D8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33" y="1999578"/>
            <a:ext cx="3629025" cy="4229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4A8BAB-D280-4918-BE6D-8F725A9B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186677"/>
            <a:ext cx="312420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AC4DC7-EF25-4427-9B37-B0D12DDDDF33}"/>
              </a:ext>
            </a:extLst>
          </p:cNvPr>
          <p:cNvSpPr/>
          <p:nvPr/>
        </p:nvSpPr>
        <p:spPr>
          <a:xfrm>
            <a:off x="3768334" y="3236039"/>
            <a:ext cx="692224" cy="5045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252B5-54CF-4283-82A5-FC4C24397EB4}"/>
              </a:ext>
            </a:extLst>
          </p:cNvPr>
          <p:cNvSpPr/>
          <p:nvPr/>
        </p:nvSpPr>
        <p:spPr>
          <a:xfrm>
            <a:off x="4493133" y="5542208"/>
            <a:ext cx="1303003" cy="6864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507D1-3D47-4A18-A865-5257FCD9B68C}"/>
              </a:ext>
            </a:extLst>
          </p:cNvPr>
          <p:cNvSpPr/>
          <p:nvPr/>
        </p:nvSpPr>
        <p:spPr>
          <a:xfrm>
            <a:off x="611560" y="4114128"/>
            <a:ext cx="1303003" cy="84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7B3833-24AE-4392-AF16-A2699D1F25E8}"/>
              </a:ext>
            </a:extLst>
          </p:cNvPr>
          <p:cNvSpPr/>
          <p:nvPr/>
        </p:nvSpPr>
        <p:spPr>
          <a:xfrm>
            <a:off x="4566429" y="2536184"/>
            <a:ext cx="3461955" cy="84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696D1-FCDD-4C54-8874-B879A34E1BE8}"/>
              </a:ext>
            </a:extLst>
          </p:cNvPr>
          <p:cNvSpPr/>
          <p:nvPr/>
        </p:nvSpPr>
        <p:spPr>
          <a:xfrm>
            <a:off x="683563" y="2570855"/>
            <a:ext cx="2232254" cy="844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E5B1-3F39-4FA0-A529-4E57E667632B}"/>
              </a:ext>
            </a:extLst>
          </p:cNvPr>
          <p:cNvCxnSpPr>
            <a:stCxn id="16" idx="2"/>
          </p:cNvCxnSpPr>
          <p:nvPr/>
        </p:nvCxnSpPr>
        <p:spPr>
          <a:xfrm flipH="1">
            <a:off x="1259632" y="3415179"/>
            <a:ext cx="540058" cy="698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4C76B0-7E77-4DBD-98D6-B1DAEC595E7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5144635" y="3380508"/>
            <a:ext cx="1152772" cy="2161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8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Ch04 Delete/Drop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2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Delete all of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https://www.youtube.com/watch?v=M9PftruJiJM&amp;index=4&amp;list=PLsyeobzWxl7oJca2fwLyKbDwlKUDPl3RE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197D0-2554-4F22-A821-4DC1835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66880"/>
            <a:ext cx="3686175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264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185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Ch04 Delete/Drop</vt:lpstr>
      <vt:lpstr>Ch04 Delete/Drop</vt:lpstr>
      <vt:lpstr>Ch04 Delete/Drop</vt:lpstr>
      <vt:lpstr>Ch04 Delete/Drop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635</cp:revision>
  <dcterms:created xsi:type="dcterms:W3CDTF">2018-09-28T16:40:41Z</dcterms:created>
  <dcterms:modified xsi:type="dcterms:W3CDTF">2019-03-26T00:23:43Z</dcterms:modified>
</cp:coreProperties>
</file>