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Ch05 Aggregate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C0A56C-4FA4-47F1-B772-BCC05300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21" y="2117321"/>
            <a:ext cx="4425604" cy="4235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8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avg(*) into a ‘Average Marks’. This is called </a:t>
            </a:r>
            <a:r>
              <a:rPr lang="en-US" sz="1600">
                <a:solidFill>
                  <a:schemeClr val="tx1"/>
                </a:solidFill>
              </a:rPr>
              <a:t>a alias.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 (*) as ‘Average Marks’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21862" y="5893660"/>
            <a:ext cx="1490297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16091" y="5255112"/>
            <a:ext cx="3701179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267011" y="5542209"/>
            <a:ext cx="1399670" cy="3514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103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different aggregate function in MySQL.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 table student. We have a Query to retrieve data in student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 table with six rows and four columns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1BC36-237E-4E15-9E9A-3CAF58CF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05" y="2524961"/>
            <a:ext cx="5658395" cy="41139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B0240-43EB-4B96-9A6C-A7012C609933}"/>
              </a:ext>
            </a:extLst>
          </p:cNvPr>
          <p:cNvSpPr/>
          <p:nvPr/>
        </p:nvSpPr>
        <p:spPr>
          <a:xfrm>
            <a:off x="1961604" y="5621057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how many rows?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count(*) from student;  /* count (*) = 6 */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5327A-9E80-4BE1-B8F9-08BA59C2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60" y="2003666"/>
            <a:ext cx="6635080" cy="39926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FEE0EE-AAF6-46F0-BE67-42ACB5211717}"/>
              </a:ext>
            </a:extLst>
          </p:cNvPr>
          <p:cNvSpPr/>
          <p:nvPr/>
        </p:nvSpPr>
        <p:spPr>
          <a:xfrm>
            <a:off x="1254460" y="5445224"/>
            <a:ext cx="1013284" cy="551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maximum marks. We can use aggregate function max().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max(marks)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41A27-945E-4391-A1A7-5D811D15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94" y="2057926"/>
            <a:ext cx="4174041" cy="29319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1066" y="4530686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596560" y="3933056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1593" y="4220153"/>
            <a:ext cx="804835" cy="310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8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32F22C-8AC0-4D27-BA48-D438EA4B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60" y="1928466"/>
            <a:ext cx="3038475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minimum marks. We can use aggregate function main().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min(marks)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601340" y="5053172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980265" y="4249450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41867" y="4536547"/>
            <a:ext cx="1158266" cy="516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E89069-C3DA-4BC0-916F-57C96FE6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74" y="1972202"/>
            <a:ext cx="29241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average marks. We can use aggregate function avg().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avg(marks)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2000" y="5119998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86337" y="444581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2527" y="4732911"/>
            <a:ext cx="1093678" cy="387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31F55D-1DF3-4082-ABE3-10F91EB9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31" y="1953274"/>
            <a:ext cx="28003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sum of marks. We can use aggregate function sum().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sum 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2000" y="5119998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96822" y="4464925"/>
            <a:ext cx="2386359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2527" y="4752022"/>
            <a:ext cx="977475" cy="367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6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8E3EC-6147-4BBB-8010-5C5B0373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4725"/>
            <a:ext cx="3419475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3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count(*) into a variable name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 (*) as Count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5984" y="5893660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5088557" y="5243405"/>
            <a:ext cx="2902918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6511" y="5530502"/>
            <a:ext cx="1423505" cy="363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16000-1FDB-4174-B2A5-89E6A8F4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66" y="2272835"/>
            <a:ext cx="353377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3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min(*) into a variable name Minimum.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min(*) as Minimum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21863" y="5893660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58637" y="5321216"/>
            <a:ext cx="2902918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062390" y="5608313"/>
            <a:ext cx="1247706" cy="285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0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480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668</cp:revision>
  <dcterms:created xsi:type="dcterms:W3CDTF">2018-09-28T16:40:41Z</dcterms:created>
  <dcterms:modified xsi:type="dcterms:W3CDTF">2019-03-26T04:44:55Z</dcterms:modified>
</cp:coreProperties>
</file>