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3dsr3RuYbDg&amp;list=PLsyeobzWxl7oJca2fwLyKbDwlKUDPl3RE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3dsr3RuYbDg&amp;list=PLsyeobzWxl7oJca2fwLyKbDwlKUDPl3RE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3dsr3RuYbDg&amp;list=PLsyeobzWxl7oJca2fwLyKbDwlKUDPl3RE&amp;index=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3dsr3RuYbDg&amp;list=PLsyeobzWxl7oJca2fwLyKbDwlKUDPl3RE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Ch06 Order By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Ch06 Order By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6267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Order by Claude.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Right now, we select * from student by default order.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https://www.youtube.com/watch?v=3dsr3RuYbDg&amp;list=PLsyeobzWxl7oJca2fwLyKbDwlKUDPl3RE&amp;index=6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0A024-FC8A-4540-B508-ED1BC42B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44872"/>
            <a:ext cx="3089796" cy="42295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89A8697-A3D0-4FFF-B406-DC37A2BFCD39}"/>
              </a:ext>
            </a:extLst>
          </p:cNvPr>
          <p:cNvSpPr/>
          <p:nvPr/>
        </p:nvSpPr>
        <p:spPr>
          <a:xfrm>
            <a:off x="2339752" y="5253489"/>
            <a:ext cx="1746299" cy="1033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43F2E-102E-4A48-901B-D4FD7C2E9C4C}"/>
              </a:ext>
            </a:extLst>
          </p:cNvPr>
          <p:cNvSpPr/>
          <p:nvPr/>
        </p:nvSpPr>
        <p:spPr>
          <a:xfrm>
            <a:off x="2663459" y="4545401"/>
            <a:ext cx="174629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A93D33-FFFF-4104-950D-69049ACD96D3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3212902" y="4833433"/>
            <a:ext cx="323707" cy="420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Ch06 Order By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673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order by marks.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* from student order by marks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https://www.youtube.com/watch?v=3dsr3RuYbDg&amp;list=PLsyeobzWxl7oJca2fwLyKbDwlKUDPl3RE&amp;index=6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42E3D9-F544-4648-8F1C-0ECA19ED5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108002"/>
            <a:ext cx="2971035" cy="40263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035D2B-93A8-4417-A9C3-8AFF44C40F94}"/>
              </a:ext>
            </a:extLst>
          </p:cNvPr>
          <p:cNvSpPr/>
          <p:nvPr/>
        </p:nvSpPr>
        <p:spPr>
          <a:xfrm>
            <a:off x="5405628" y="5103182"/>
            <a:ext cx="1746299" cy="1033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7AB3-37C4-4D55-AA4B-2DE6C5C1179D}"/>
              </a:ext>
            </a:extLst>
          </p:cNvPr>
          <p:cNvSpPr/>
          <p:nvPr/>
        </p:nvSpPr>
        <p:spPr>
          <a:xfrm>
            <a:off x="5854250" y="4626675"/>
            <a:ext cx="195811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8FC0E7-3107-40A9-8E13-6BF6D74704C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78779" y="4914707"/>
            <a:ext cx="554526" cy="188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3D8CCAD-718D-4E14-A486-33D51EB27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36" y="2151169"/>
            <a:ext cx="3089796" cy="42295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7B1A32A-AA98-4DCB-924D-CB7C27CC1709}"/>
              </a:ext>
            </a:extLst>
          </p:cNvPr>
          <p:cNvSpPr/>
          <p:nvPr/>
        </p:nvSpPr>
        <p:spPr>
          <a:xfrm>
            <a:off x="1020836" y="5359786"/>
            <a:ext cx="1746299" cy="1033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44224-E9CA-4900-A28D-DF8E53B4DBB6}"/>
              </a:ext>
            </a:extLst>
          </p:cNvPr>
          <p:cNvSpPr/>
          <p:nvPr/>
        </p:nvSpPr>
        <p:spPr>
          <a:xfrm>
            <a:off x="1344543" y="4651698"/>
            <a:ext cx="174629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196E93-C639-4C36-A9C8-E20218E51A3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flipH="1">
            <a:off x="1893986" y="4939730"/>
            <a:ext cx="323707" cy="420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8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A6BFD19-4474-4B2C-BAA2-C7B03806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36" y="2151169"/>
            <a:ext cx="3089796" cy="42295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C0C57C-55AE-4050-A5FF-6F0CF9F7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00" y="2107569"/>
            <a:ext cx="3109216" cy="43195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Ch06 Order By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673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order by marks.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* from student order by 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https://www.youtube.com/watch?v=3dsr3RuYbDg&amp;list=PLsyeobzWxl7oJca2fwLyKbDwlKUDPl3RE&amp;index=6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B0240-43EB-4B96-9A6C-A7012C609933}"/>
              </a:ext>
            </a:extLst>
          </p:cNvPr>
          <p:cNvSpPr/>
          <p:nvPr/>
        </p:nvSpPr>
        <p:spPr>
          <a:xfrm>
            <a:off x="1020836" y="5359786"/>
            <a:ext cx="1746299" cy="1033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35D2B-93A8-4417-A9C3-8AFF44C40F94}"/>
              </a:ext>
            </a:extLst>
          </p:cNvPr>
          <p:cNvSpPr/>
          <p:nvPr/>
        </p:nvSpPr>
        <p:spPr>
          <a:xfrm>
            <a:off x="5260051" y="5347667"/>
            <a:ext cx="1746299" cy="1033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590F14-855F-45F0-A60F-D10BFF625565}"/>
              </a:ext>
            </a:extLst>
          </p:cNvPr>
          <p:cNvSpPr/>
          <p:nvPr/>
        </p:nvSpPr>
        <p:spPr>
          <a:xfrm>
            <a:off x="1344543" y="4651698"/>
            <a:ext cx="174629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7AB3-37C4-4D55-AA4B-2DE6C5C1179D}"/>
              </a:ext>
            </a:extLst>
          </p:cNvPr>
          <p:cNvSpPr/>
          <p:nvPr/>
        </p:nvSpPr>
        <p:spPr>
          <a:xfrm>
            <a:off x="5574145" y="4821854"/>
            <a:ext cx="195811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2E008-13DF-43DF-9B5C-9DE7D9CA22F7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1893986" y="4939730"/>
            <a:ext cx="323707" cy="420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8FC0E7-3107-40A9-8E13-6BF6D74704C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6133201" y="5109886"/>
            <a:ext cx="419999" cy="2377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7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Ch06 Order By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673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order by marks by descending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select * from student order </a:t>
            </a:r>
            <a:r>
              <a:rPr lang="en-US" sz="1600">
                <a:solidFill>
                  <a:schemeClr val="tx1"/>
                </a:solidFill>
              </a:rPr>
              <a:t>by marks desc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https://www.youtube.com/watch?v=3dsr3RuYbDg&amp;list=PLsyeobzWxl7oJca2fwLyKbDwlKUDPl3RE&amp;index=6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42E3D9-F544-4648-8F1C-0ECA19ED5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108002"/>
            <a:ext cx="2971035" cy="40263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035D2B-93A8-4417-A9C3-8AFF44C40F94}"/>
              </a:ext>
            </a:extLst>
          </p:cNvPr>
          <p:cNvSpPr/>
          <p:nvPr/>
        </p:nvSpPr>
        <p:spPr>
          <a:xfrm>
            <a:off x="5405628" y="5103182"/>
            <a:ext cx="1746299" cy="1033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87AB3-37C4-4D55-AA4B-2DE6C5C1179D}"/>
              </a:ext>
            </a:extLst>
          </p:cNvPr>
          <p:cNvSpPr/>
          <p:nvPr/>
        </p:nvSpPr>
        <p:spPr>
          <a:xfrm>
            <a:off x="5854250" y="4626675"/>
            <a:ext cx="195811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8FC0E7-3107-40A9-8E13-6BF6D74704C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78779" y="4914707"/>
            <a:ext cx="554526" cy="188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3D8CCAD-718D-4E14-A486-33D51EB27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36" y="2151169"/>
            <a:ext cx="3089796" cy="42295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7B1A32A-AA98-4DCB-924D-CB7C27CC1709}"/>
              </a:ext>
            </a:extLst>
          </p:cNvPr>
          <p:cNvSpPr/>
          <p:nvPr/>
        </p:nvSpPr>
        <p:spPr>
          <a:xfrm>
            <a:off x="1020836" y="5359786"/>
            <a:ext cx="1746299" cy="1033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44224-E9CA-4900-A28D-DF8E53B4DBB6}"/>
              </a:ext>
            </a:extLst>
          </p:cNvPr>
          <p:cNvSpPr/>
          <p:nvPr/>
        </p:nvSpPr>
        <p:spPr>
          <a:xfrm>
            <a:off x="1344543" y="4651698"/>
            <a:ext cx="174629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196E93-C639-4C36-A9C8-E20218E51A3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flipH="1">
            <a:off x="1893986" y="4939730"/>
            <a:ext cx="323707" cy="420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3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186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Ch06 Order By</vt:lpstr>
      <vt:lpstr>Ch06 Order By</vt:lpstr>
      <vt:lpstr>Ch06 Order By</vt:lpstr>
      <vt:lpstr>Ch06 Order By</vt:lpstr>
      <vt:lpstr>Ch06 Order By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677</cp:revision>
  <dcterms:created xsi:type="dcterms:W3CDTF">2018-09-28T16:40:41Z</dcterms:created>
  <dcterms:modified xsi:type="dcterms:W3CDTF">2019-03-26T04:59:22Z</dcterms:modified>
</cp:coreProperties>
</file>