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4" d="100"/>
          <a:sy n="74" d="100"/>
        </p:scale>
        <p:origin x="87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17.04 Lambda Expression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02A31-5867-464B-9923-19A13F5B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10" y="1157207"/>
            <a:ext cx="4533900" cy="5257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17.04 Lambda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https://www.youtube.com/watch?v=8man0ZNx3FU&amp;list=PLsyeobzWxl7oZ-fxDYkOToURHhMuWD1BK&amp;index=167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DBF27-05A4-4A68-ADDC-81242CE70C5C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2051720" y="2060848"/>
            <a:ext cx="3960440" cy="2016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0EFC9-73D1-49BF-AC6A-B6BF7B3904FB}"/>
              </a:ext>
            </a:extLst>
          </p:cNvPr>
          <p:cNvSpPr/>
          <p:nvPr/>
        </p:nvSpPr>
        <p:spPr>
          <a:xfrm>
            <a:off x="4572000" y="4077072"/>
            <a:ext cx="2880320" cy="270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7899F9C1-4AB9-45BA-9491-CFAD193B8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168352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can remove the Consumer declaration and just the lambda expression inside the </a:t>
            </a:r>
            <a:r>
              <a:rPr lang="en-US" altLang="zh-TW" sz="1600" dirty="0" err="1">
                <a:solidFill>
                  <a:schemeClr val="tx1"/>
                </a:solidFill>
              </a:rPr>
              <a:t>forEach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50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5FFC43-3366-4205-942C-545DC092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1268760"/>
            <a:ext cx="4543425" cy="4819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17.04 Lambda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600400" cy="28083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this section, we discuss the Lambda Expression.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How to make the code more efficient in Consumer Interface?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have Consumer Interface object pass into </a:t>
            </a:r>
            <a:r>
              <a:rPr lang="en-US" altLang="zh-TW" sz="1600" dirty="0" err="1">
                <a:solidFill>
                  <a:schemeClr val="tx1"/>
                </a:solidFill>
              </a:rPr>
              <a:t>forEach</a:t>
            </a:r>
            <a:r>
              <a:rPr lang="en-US" altLang="zh-TW" sz="1600" dirty="0">
                <a:solidFill>
                  <a:schemeClr val="tx1"/>
                </a:solidFill>
              </a:rPr>
              <a:t> (c).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interface object c converted into the parameter </a:t>
            </a:r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 in the accept (</a:t>
            </a:r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Can we make it into more efficient of one line of code?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https://www.youtube.com/watch?v=8man0ZNx3FU&amp;list=PLsyeobzWxl7oZ-fxDYkOToURHhMuWD1BK&amp;index=167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8EA63-16EF-4515-94CA-F9460A875B69}"/>
              </a:ext>
            </a:extLst>
          </p:cNvPr>
          <p:cNvSpPr/>
          <p:nvPr/>
        </p:nvSpPr>
        <p:spPr>
          <a:xfrm>
            <a:off x="5220073" y="2996953"/>
            <a:ext cx="2736304" cy="720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8AF1E-7ADE-47E8-93A7-B2B6375FBA2E}"/>
              </a:ext>
            </a:extLst>
          </p:cNvPr>
          <p:cNvSpPr/>
          <p:nvPr/>
        </p:nvSpPr>
        <p:spPr>
          <a:xfrm>
            <a:off x="6084168" y="3717032"/>
            <a:ext cx="288032" cy="360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5FFC43-3366-4205-942C-545DC092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1268760"/>
            <a:ext cx="4543425" cy="4819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17.04 Lambda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600400" cy="1080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What is import here is parameter I, nothing to do with interface Consumer, new class Consumer, and accept method.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https://www.youtube.com/watch?v=8man0ZNx3FU&amp;list=PLsyeobzWxl7oZ-fxDYkOToURHhMuWD1BK&amp;index=167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8EA63-16EF-4515-94CA-F9460A875B69}"/>
              </a:ext>
            </a:extLst>
          </p:cNvPr>
          <p:cNvSpPr/>
          <p:nvPr/>
        </p:nvSpPr>
        <p:spPr>
          <a:xfrm>
            <a:off x="5508103" y="3140968"/>
            <a:ext cx="2448273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8AF1E-7ADE-47E8-93A7-B2B6375FBA2E}"/>
              </a:ext>
            </a:extLst>
          </p:cNvPr>
          <p:cNvSpPr/>
          <p:nvPr/>
        </p:nvSpPr>
        <p:spPr>
          <a:xfrm>
            <a:off x="6084168" y="3717032"/>
            <a:ext cx="288032" cy="360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06CDF7-B14B-42AD-B6CF-FEB5A4A1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87" y="1268761"/>
            <a:ext cx="4924425" cy="474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17.04 Lambda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168352" cy="12241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For every value of </a:t>
            </a:r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, we want to print it 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Consumer c = (Integer </a:t>
            </a:r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) -&gt; </a:t>
            </a:r>
            <a:r>
              <a:rPr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TW" sz="1600" dirty="0">
                <a:solidFill>
                  <a:schemeClr val="tx1"/>
                </a:solidFill>
              </a:rPr>
              <a:t> (</a:t>
            </a:r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https://www.youtube.com/watch?v=8man0ZNx3FU&amp;list=PLsyeobzWxl7oZ-fxDYkOToURHhMuWD1BK&amp;index=167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8EA63-16EF-4515-94CA-F9460A875B69}"/>
              </a:ext>
            </a:extLst>
          </p:cNvPr>
          <p:cNvSpPr/>
          <p:nvPr/>
        </p:nvSpPr>
        <p:spPr>
          <a:xfrm>
            <a:off x="4860032" y="2895413"/>
            <a:ext cx="3312368" cy="5335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8AF1E-7ADE-47E8-93A7-B2B6375FBA2E}"/>
              </a:ext>
            </a:extLst>
          </p:cNvPr>
          <p:cNvSpPr/>
          <p:nvPr/>
        </p:nvSpPr>
        <p:spPr>
          <a:xfrm>
            <a:off x="4788024" y="3645022"/>
            <a:ext cx="4046388" cy="216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5A2314-A8EB-4C80-B46B-A7BC38EC2E9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516216" y="3429000"/>
            <a:ext cx="295002" cy="2160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9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06CDF7-B14B-42AD-B6CF-FEB5A4A1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87" y="1268761"/>
            <a:ext cx="4924425" cy="474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17.04 Lambda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168352" cy="5760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What we have now is to specify the parameter name which is </a:t>
            </a:r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https://www.youtube.com/watch?v=8man0ZNx3FU&amp;list=PLsyeobzWxl7oZ-fxDYkOToURHhMuWD1BK&amp;index=167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8AF1E-7ADE-47E8-93A7-B2B6375FBA2E}"/>
              </a:ext>
            </a:extLst>
          </p:cNvPr>
          <p:cNvSpPr/>
          <p:nvPr/>
        </p:nvSpPr>
        <p:spPr>
          <a:xfrm>
            <a:off x="6372199" y="3632534"/>
            <a:ext cx="792089" cy="3005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DBF27-05A4-4A68-ADDC-81242CE70C5C}"/>
              </a:ext>
            </a:extLst>
          </p:cNvPr>
          <p:cNvCxnSpPr>
            <a:stCxn id="3" idx="2"/>
            <a:endCxn id="13" idx="1"/>
          </p:cNvCxnSpPr>
          <p:nvPr/>
        </p:nvCxnSpPr>
        <p:spPr>
          <a:xfrm>
            <a:off x="2051720" y="1844824"/>
            <a:ext cx="4320479" cy="19379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6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06CDF7-B14B-42AD-B6CF-FEB5A4A1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87" y="1268761"/>
            <a:ext cx="4924425" cy="474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17.04 Lambda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168352" cy="9361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Use the lambda expression here to specify the body which is </a:t>
            </a:r>
            <a:r>
              <a:rPr lang="en-US" altLang="zh-TW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TW" sz="1600" dirty="0">
                <a:solidFill>
                  <a:schemeClr val="tx1"/>
                </a:solidFill>
              </a:rPr>
              <a:t> (</a:t>
            </a:r>
            <a:r>
              <a:rPr lang="en-US" altLang="zh-TW" sz="1600" dirty="0" err="1">
                <a:solidFill>
                  <a:schemeClr val="tx1"/>
                </a:solidFill>
              </a:rPr>
              <a:t>i</a:t>
            </a:r>
            <a:r>
              <a:rPr lang="en-US" altLang="zh-TW" sz="16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https://www.youtube.com/watch?v=8man0ZNx3FU&amp;list=PLsyeobzWxl7oZ-fxDYkOToURHhMuWD1BK&amp;index=167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8AF1E-7ADE-47E8-93A7-B2B6375FBA2E}"/>
              </a:ext>
            </a:extLst>
          </p:cNvPr>
          <p:cNvSpPr/>
          <p:nvPr/>
        </p:nvSpPr>
        <p:spPr>
          <a:xfrm>
            <a:off x="6300193" y="3632534"/>
            <a:ext cx="2534220" cy="228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DBF27-05A4-4A68-ADDC-81242CE70C5C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635896" y="1736813"/>
            <a:ext cx="2664297" cy="2009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20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06CDF7-B14B-42AD-B6CF-FEB5A4A1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87" y="1268761"/>
            <a:ext cx="4924425" cy="474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17.04 Lambda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168352" cy="5760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But if you know the consumer type is integer.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https://www.youtube.com/watch?v=8man0ZNx3FU&amp;list=PLsyeobzWxl7oZ-fxDYkOToURHhMuWD1BK&amp;index=167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8AF1E-7ADE-47E8-93A7-B2B6375FBA2E}"/>
              </a:ext>
            </a:extLst>
          </p:cNvPr>
          <p:cNvSpPr/>
          <p:nvPr/>
        </p:nvSpPr>
        <p:spPr>
          <a:xfrm>
            <a:off x="5364088" y="3640486"/>
            <a:ext cx="720080" cy="2205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DBF27-05A4-4A68-ADDC-81242CE70C5C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635896" y="1556793"/>
            <a:ext cx="1728192" cy="21939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0EFC9-73D1-49BF-AC6A-B6BF7B3904FB}"/>
              </a:ext>
            </a:extLst>
          </p:cNvPr>
          <p:cNvSpPr/>
          <p:nvPr/>
        </p:nvSpPr>
        <p:spPr>
          <a:xfrm>
            <a:off x="6358259" y="3630266"/>
            <a:ext cx="720080" cy="2205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220E4B-9E42-4FAD-962E-F1BEE2414DB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625552" y="2660427"/>
            <a:ext cx="3092747" cy="9698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副標題 2">
            <a:extLst>
              <a:ext uri="{FF2B5EF4-FFF2-40B4-BE49-F238E27FC236}">
                <a16:creationId xmlns:a16="http://schemas.microsoft.com/office/drawing/2014/main" id="{D8FD312E-D45E-4A30-987D-2684707F89B3}"/>
              </a:ext>
            </a:extLst>
          </p:cNvPr>
          <p:cNvSpPr txBox="1">
            <a:spLocks/>
          </p:cNvSpPr>
          <p:nvPr/>
        </p:nvSpPr>
        <p:spPr>
          <a:xfrm>
            <a:off x="457200" y="2372395"/>
            <a:ext cx="3168352" cy="5760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Why should we specify our integer here?</a:t>
            </a:r>
          </a:p>
        </p:txBody>
      </p:sp>
    </p:spTree>
    <p:extLst>
      <p:ext uri="{BB962C8B-B14F-4D97-AF65-F5344CB8AC3E}">
        <p14:creationId xmlns:p14="http://schemas.microsoft.com/office/powerpoint/2010/main" val="152451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DE9536-FCF2-40DD-BF8F-FD439999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68761"/>
            <a:ext cx="4610100" cy="4810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17.04 Lambda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168352" cy="5760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can remove the Integer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https://www.youtube.com/watch?v=8man0ZNx3FU&amp;list=PLsyeobzWxl7oZ-fxDYkOToURHhMuWD1BK&amp;index=167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DBF27-05A4-4A68-ADDC-81242CE70C5C}"/>
              </a:ext>
            </a:extLst>
          </p:cNvPr>
          <p:cNvCxnSpPr>
            <a:cxnSpLocks/>
            <a:stCxn id="3" idx="3"/>
            <a:endCxn id="12" idx="0"/>
          </p:cNvCxnSpPr>
          <p:nvPr/>
        </p:nvCxnSpPr>
        <p:spPr>
          <a:xfrm>
            <a:off x="3635896" y="1556793"/>
            <a:ext cx="2754796" cy="20162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0EFC9-73D1-49BF-AC6A-B6BF7B3904FB}"/>
              </a:ext>
            </a:extLst>
          </p:cNvPr>
          <p:cNvSpPr/>
          <p:nvPr/>
        </p:nvSpPr>
        <p:spPr>
          <a:xfrm>
            <a:off x="6228184" y="3573016"/>
            <a:ext cx="32501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22F931-82F1-4557-BC02-B3EDE9A0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349846"/>
            <a:ext cx="4591050" cy="474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17.04 Lambda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https://www.youtube.com/watch?v=8man0ZNx3FU&amp;list=PLsyeobzWxl7oZ-fxDYkOToURHhMuWD1BK&amp;index=167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DBF27-05A4-4A68-ADDC-81242CE70C5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5896" y="1556793"/>
            <a:ext cx="2700300" cy="21602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0EFC9-73D1-49BF-AC6A-B6BF7B3904FB}"/>
              </a:ext>
            </a:extLst>
          </p:cNvPr>
          <p:cNvSpPr/>
          <p:nvPr/>
        </p:nvSpPr>
        <p:spPr>
          <a:xfrm>
            <a:off x="6228184" y="3717032"/>
            <a:ext cx="2160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7899F9C1-4AB9-45BA-9491-CFAD193B8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3168352" cy="5760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can remove the bracket here.</a:t>
            </a:r>
          </a:p>
        </p:txBody>
      </p:sp>
    </p:spTree>
    <p:extLst>
      <p:ext uri="{BB962C8B-B14F-4D97-AF65-F5344CB8AC3E}">
        <p14:creationId xmlns:p14="http://schemas.microsoft.com/office/powerpoint/2010/main" val="327944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440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17.04 Lambda Expression</vt:lpstr>
      <vt:lpstr>17.04 Lambda Expression</vt:lpstr>
      <vt:lpstr>17.04 Lambda Expression</vt:lpstr>
      <vt:lpstr>17.04 Lambda Expression</vt:lpstr>
      <vt:lpstr>17.04 Lambda Expression</vt:lpstr>
      <vt:lpstr>17.04 Lambda Expression</vt:lpstr>
      <vt:lpstr>17.04 Lambda Expression</vt:lpstr>
      <vt:lpstr>17.04 Lambda Expression</vt:lpstr>
      <vt:lpstr>17.04 Lambda Expression</vt:lpstr>
      <vt:lpstr>17.04 Lambda Expression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372</cp:revision>
  <dcterms:created xsi:type="dcterms:W3CDTF">2018-09-28T16:40:41Z</dcterms:created>
  <dcterms:modified xsi:type="dcterms:W3CDTF">2019-03-21T21:51:03Z</dcterms:modified>
</cp:coreProperties>
</file>