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1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Singleton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the singleton.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creates two instances in the following code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40025-340E-424D-9220-E1904DCF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85584"/>
            <a:ext cx="4629150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0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868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allowed me to create one instance only. That is mean your class is singleton.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do not have any keyword call “singleton” in front of class. We have to create singleton by ourselves with concept in 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DF46F-DFAF-4612-84A4-AFD06162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63304"/>
            <a:ext cx="4798297" cy="38299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722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8489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steps are used to create the singleton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1: in class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, we have to say “static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 obj = new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class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, we only have one instance which is obj.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EA9E2-452F-4040-B18D-0FBEA731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99" y="2300287"/>
            <a:ext cx="5429250" cy="423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77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2: Do not allow user to create another instance with default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I have a private constructor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 () in the class, then user cannot instantiate from outside.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873D4-1BB5-4348-96BC-28C4D1DA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334000" cy="4191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26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3: Now, we need a </a:t>
            </a:r>
            <a:r>
              <a:rPr lang="en-US" sz="1600" dirty="0" err="1">
                <a:solidFill>
                  <a:schemeClr val="tx1"/>
                </a:solidFill>
              </a:rPr>
              <a:t>getInstance</a:t>
            </a:r>
            <a:r>
              <a:rPr lang="en-US" sz="1600" dirty="0">
                <a:solidFill>
                  <a:schemeClr val="tx1"/>
                </a:solidFill>
              </a:rPr>
              <a:t> which return the class object obj.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2DE2B-E050-4EB3-A7FA-BB090508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0576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6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Singleton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910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4: Now, we can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 obj1 = </a:t>
            </a:r>
            <a:r>
              <a:rPr lang="en-US" sz="1600" dirty="0" err="1">
                <a:solidFill>
                  <a:schemeClr val="tx1"/>
                </a:solidFill>
              </a:rPr>
              <a:t>Abc.getInstance</a:t>
            </a:r>
            <a:r>
              <a:rPr lang="en-US" sz="1600" dirty="0">
                <a:solidFill>
                  <a:schemeClr val="tx1"/>
                </a:solidFill>
              </a:rPr>
              <a:t>() to get the instance from class 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cannot create another instance. This is the advantage </a:t>
            </a:r>
            <a:r>
              <a:rPr lang="en-US" sz="1600">
                <a:solidFill>
                  <a:schemeClr val="tx1"/>
                </a:solidFill>
              </a:rPr>
              <a:t>of singleton.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E566D-8A58-4098-8D48-51ED2868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03821"/>
            <a:ext cx="4086225" cy="3733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76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328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 Singleton</vt:lpstr>
      <vt:lpstr>1 Singleton</vt:lpstr>
      <vt:lpstr>1 Singleton</vt:lpstr>
      <vt:lpstr>1 Singleton</vt:lpstr>
      <vt:lpstr>1 Singleton</vt:lpstr>
      <vt:lpstr>1 Singleton</vt:lpstr>
      <vt:lpstr>1 Singleton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445</cp:revision>
  <dcterms:created xsi:type="dcterms:W3CDTF">2018-09-28T16:40:41Z</dcterms:created>
  <dcterms:modified xsi:type="dcterms:W3CDTF">2019-03-18T21:51:21Z</dcterms:modified>
</cp:coreProperties>
</file>