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Singleton Lazy Instantiation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0B3C11-8A80-4A2B-A852-D7D6A4AD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94" y="2039863"/>
            <a:ext cx="4238625" cy="4362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Singleton Lazy Instantiation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the singleton Lazy Instantiation.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default, the memory is create eagerly. We want to have lazy creation.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3977D-F4C7-4D23-A7A4-2C233055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60736"/>
            <a:ext cx="3787323" cy="33315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1115616" y="4077072"/>
            <a:ext cx="22322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97EFF-CD35-4D8A-AA85-644A01CFFB07}"/>
              </a:ext>
            </a:extLst>
          </p:cNvPr>
          <p:cNvSpPr/>
          <p:nvPr/>
        </p:nvSpPr>
        <p:spPr>
          <a:xfrm>
            <a:off x="5075039" y="4357113"/>
            <a:ext cx="1657201" cy="224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E0EF-939A-49E3-A1E6-491B79EA339F}"/>
              </a:ext>
            </a:extLst>
          </p:cNvPr>
          <p:cNvSpPr/>
          <p:nvPr/>
        </p:nvSpPr>
        <p:spPr>
          <a:xfrm>
            <a:off x="5357525" y="5329223"/>
            <a:ext cx="1657201" cy="548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42650-57F6-4CCB-9C2A-B4F7CA7B0B7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347864" y="4221088"/>
            <a:ext cx="1727175" cy="248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1C6BF-3664-4B12-A46B-1586B343B22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47864" y="4221088"/>
            <a:ext cx="2009661" cy="1382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A3373-9509-4DD6-A0E3-7BE2024E8C5D}"/>
              </a:ext>
            </a:extLst>
          </p:cNvPr>
          <p:cNvSpPr/>
          <p:nvPr/>
        </p:nvSpPr>
        <p:spPr>
          <a:xfrm>
            <a:off x="5246713" y="3044485"/>
            <a:ext cx="213359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FCBD5-E357-4403-A4DB-DED53A91CE9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6186126" y="3409610"/>
            <a:ext cx="127387" cy="1919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38D46E-DD2F-4708-A3E3-AABBB4F2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8" y="1772816"/>
            <a:ext cx="511492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Singleton Lazy Instantiation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remove the if (obj == null) check, you can see the instance is create twice.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2036254" y="3954437"/>
            <a:ext cx="22322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F1CB8F-EB1A-4B8E-8F4A-65055EA6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759664"/>
            <a:ext cx="470535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17AD68-AA7C-4171-B37C-14A5072A5CC9}"/>
              </a:ext>
            </a:extLst>
          </p:cNvPr>
          <p:cNvSpPr/>
          <p:nvPr/>
        </p:nvSpPr>
        <p:spPr>
          <a:xfrm>
            <a:off x="3723037" y="5247797"/>
            <a:ext cx="22322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2D077E-251C-4549-B53C-F57252FE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0" y="1830211"/>
            <a:ext cx="5324475" cy="3962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A46AD-F2EE-4F46-A9D9-19EE631E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986" y="5499825"/>
            <a:ext cx="4543425" cy="1066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Singleton Lazy Instantiation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add the if (obj == null) check, the instance just crated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1979712" y="4542329"/>
            <a:ext cx="2232248" cy="949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7AD68-AA7C-4171-B37C-14A5072A5CC9}"/>
              </a:ext>
            </a:extLst>
          </p:cNvPr>
          <p:cNvSpPr/>
          <p:nvPr/>
        </p:nvSpPr>
        <p:spPr>
          <a:xfrm>
            <a:off x="3995936" y="5808315"/>
            <a:ext cx="22322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147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 Singleton Lazy Instantiation</vt:lpstr>
      <vt:lpstr>2 Singleton Lazy Instantiation</vt:lpstr>
      <vt:lpstr>2 Singleton Lazy Instantiation</vt:lpstr>
      <vt:lpstr>2 Singleton Lazy Instantiation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454</cp:revision>
  <dcterms:created xsi:type="dcterms:W3CDTF">2018-09-28T16:40:41Z</dcterms:created>
  <dcterms:modified xsi:type="dcterms:W3CDTF">2019-03-18T22:34:08Z</dcterms:modified>
</cp:coreProperties>
</file>