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0" r:id="rId3"/>
    <p:sldId id="261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74" d="100"/>
          <a:sy n="74" d="100"/>
        </p:scale>
        <p:origin x="87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17.02 </a:t>
            </a:r>
            <a:r>
              <a:rPr lang="en-US" altLang="zh-TW" sz="4800" b="1" dirty="0" err="1">
                <a:solidFill>
                  <a:srgbClr val="FFFF00"/>
                </a:solidFill>
              </a:rPr>
              <a:t>forEach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645024"/>
            <a:ext cx="1018399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17.02 </a:t>
            </a:r>
            <a:r>
              <a:rPr lang="en-US" altLang="zh-TW" b="1" dirty="0" err="1">
                <a:solidFill>
                  <a:srgbClr val="FFFF00"/>
                </a:solidFill>
              </a:rPr>
              <a:t>forEach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6480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We discuss the </a:t>
            </a:r>
            <a:r>
              <a:rPr lang="en-US" altLang="zh-TW" sz="1600" dirty="0" err="1">
                <a:solidFill>
                  <a:schemeClr val="tx1"/>
                </a:solidFill>
              </a:rPr>
              <a:t>forEach</a:t>
            </a:r>
            <a:r>
              <a:rPr lang="en-US" altLang="zh-TW" sz="16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The </a:t>
            </a:r>
            <a:r>
              <a:rPr lang="en-US" altLang="zh-TW" sz="1600" dirty="0" err="1">
                <a:solidFill>
                  <a:schemeClr val="tx1"/>
                </a:solidFill>
              </a:rPr>
              <a:t>forEach</a:t>
            </a:r>
            <a:r>
              <a:rPr lang="en-US" altLang="zh-TW" sz="1600" dirty="0">
                <a:solidFill>
                  <a:schemeClr val="tx1"/>
                </a:solidFill>
              </a:rPr>
              <a:t> use consumer interface. Each consumer interface is a Lambda expression.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https://www.youtube.com/watch?v=A620gzL0XPU&amp;index=165&amp;list=PLsyeobzWxl7oZ-fxDYkOToURHhMuWD1BK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F051D0-31E1-462E-BF0F-F35DCC936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172" y="1916832"/>
            <a:ext cx="4686300" cy="42862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副標題 2">
            <a:extLst>
              <a:ext uri="{FF2B5EF4-FFF2-40B4-BE49-F238E27FC236}">
                <a16:creationId xmlns:a16="http://schemas.microsoft.com/office/drawing/2014/main" id="{4A6D5EDD-0A77-42B7-87A5-AF9B869259FF}"/>
              </a:ext>
            </a:extLst>
          </p:cNvPr>
          <p:cNvSpPr txBox="1">
            <a:spLocks/>
          </p:cNvSpPr>
          <p:nvPr/>
        </p:nvSpPr>
        <p:spPr>
          <a:xfrm>
            <a:off x="467544" y="2161654"/>
            <a:ext cx="3504340" cy="357160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The method name is an object which is one parameter.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err="1">
                <a:solidFill>
                  <a:srgbClr val="FF0000"/>
                </a:solidFill>
              </a:rPr>
              <a:t>list</a:t>
            </a:r>
            <a:r>
              <a:rPr lang="en-US" altLang="zh-TW" sz="1600" dirty="0" err="1">
                <a:solidFill>
                  <a:schemeClr val="tx1"/>
                </a:solidFill>
              </a:rPr>
              <a:t>.forEach</a:t>
            </a:r>
            <a:r>
              <a:rPr lang="en-US" altLang="zh-TW" sz="1600" dirty="0">
                <a:solidFill>
                  <a:schemeClr val="tx1"/>
                </a:solidFill>
              </a:rPr>
              <a:t> (</a:t>
            </a:r>
            <a:r>
              <a:rPr lang="en-US" altLang="zh-TW" sz="1600" b="1" dirty="0" err="1">
                <a:solidFill>
                  <a:srgbClr val="FF0000"/>
                </a:solidFill>
              </a:rPr>
              <a:t>i</a:t>
            </a:r>
            <a:r>
              <a:rPr lang="en-US" altLang="zh-TW" sz="1600" dirty="0">
                <a:solidFill>
                  <a:schemeClr val="tx1"/>
                </a:solidFill>
              </a:rPr>
              <a:t> -&gt; </a:t>
            </a:r>
            <a:r>
              <a:rPr lang="en-US" altLang="zh-TW" sz="1600" dirty="0" err="1">
                <a:solidFill>
                  <a:schemeClr val="tx1"/>
                </a:solidFill>
              </a:rPr>
              <a:t>System.out.println</a:t>
            </a:r>
            <a:r>
              <a:rPr lang="en-US" altLang="zh-TW" sz="1600" dirty="0">
                <a:solidFill>
                  <a:schemeClr val="tx1"/>
                </a:solidFill>
              </a:rPr>
              <a:t> (</a:t>
            </a:r>
            <a:r>
              <a:rPr lang="en-US" altLang="zh-TW" sz="1600" b="1" dirty="0" err="1">
                <a:solidFill>
                  <a:srgbClr val="FF0000"/>
                </a:solidFill>
              </a:rPr>
              <a:t>i</a:t>
            </a:r>
            <a:r>
              <a:rPr lang="en-US" altLang="zh-TW" sz="1600" dirty="0">
                <a:solidFill>
                  <a:schemeClr val="tx1"/>
                </a:solidFill>
              </a:rPr>
              <a:t>));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This “</a:t>
            </a:r>
            <a:r>
              <a:rPr lang="en-US" altLang="zh-TW" sz="1600" dirty="0" err="1">
                <a:solidFill>
                  <a:schemeClr val="tx1"/>
                </a:solidFill>
              </a:rPr>
              <a:t>i</a:t>
            </a:r>
            <a:r>
              <a:rPr lang="en-US" altLang="zh-TW" sz="1600" dirty="0">
                <a:solidFill>
                  <a:schemeClr val="tx1"/>
                </a:solidFill>
              </a:rPr>
              <a:t> -&gt; </a:t>
            </a:r>
            <a:r>
              <a:rPr lang="en-US" altLang="zh-TW" sz="1600" dirty="0" err="1">
                <a:solidFill>
                  <a:schemeClr val="tx1"/>
                </a:solidFill>
              </a:rPr>
              <a:t>Syste</a:t>
            </a:r>
            <a:r>
              <a:rPr lang="en-US" altLang="zh-TW" sz="1600" dirty="0">
                <a:solidFill>
                  <a:schemeClr val="tx1"/>
                </a:solidFill>
              </a:rPr>
              <a:t>,.</a:t>
            </a:r>
            <a:r>
              <a:rPr lang="en-US" altLang="zh-TW" sz="1600" dirty="0" err="1">
                <a:solidFill>
                  <a:schemeClr val="tx1"/>
                </a:solidFill>
              </a:rPr>
              <a:t>out.print</a:t>
            </a:r>
            <a:r>
              <a:rPr lang="en-US" altLang="zh-TW" sz="1600" dirty="0">
                <a:solidFill>
                  <a:schemeClr val="tx1"/>
                </a:solidFill>
              </a:rPr>
              <a:t> (</a:t>
            </a:r>
            <a:r>
              <a:rPr lang="en-US" altLang="zh-TW" sz="1600" dirty="0" err="1">
                <a:solidFill>
                  <a:schemeClr val="tx1"/>
                </a:solidFill>
              </a:rPr>
              <a:t>i</a:t>
            </a:r>
            <a:r>
              <a:rPr lang="en-US" altLang="zh-TW" sz="1600" dirty="0">
                <a:solidFill>
                  <a:schemeClr val="tx1"/>
                </a:solidFill>
              </a:rPr>
              <a:t>)” is the function interface. It simply says, for every value of </a:t>
            </a:r>
            <a:r>
              <a:rPr lang="en-US" altLang="zh-TW" sz="1600" dirty="0" err="1">
                <a:solidFill>
                  <a:schemeClr val="tx1"/>
                </a:solidFill>
              </a:rPr>
              <a:t>i</a:t>
            </a:r>
            <a:r>
              <a:rPr lang="en-US" altLang="zh-TW" sz="1600" dirty="0">
                <a:solidFill>
                  <a:schemeClr val="tx1"/>
                </a:solidFill>
              </a:rPr>
              <a:t>, it will print the value of </a:t>
            </a:r>
            <a:r>
              <a:rPr lang="en-US" altLang="zh-TW" sz="1600" dirty="0" err="1">
                <a:solidFill>
                  <a:schemeClr val="tx1"/>
                </a:solidFill>
              </a:rPr>
              <a:t>i</a:t>
            </a:r>
            <a:r>
              <a:rPr lang="en-US" altLang="zh-TW" sz="1600" dirty="0">
                <a:solidFill>
                  <a:schemeClr val="tx1"/>
                </a:solidFill>
              </a:rPr>
              <a:t>. So it will iterate from the first value of the list to the last value of the list. The values are from 1 to 6. It will print all the values. 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So this concept is called as </a:t>
            </a:r>
            <a:r>
              <a:rPr lang="en-US" altLang="zh-TW" sz="1600" b="1" dirty="0">
                <a:solidFill>
                  <a:schemeClr val="tx1"/>
                </a:solidFill>
              </a:rPr>
              <a:t>Internal Iteration</a:t>
            </a:r>
            <a:r>
              <a:rPr lang="en-US" altLang="zh-TW" sz="1600" dirty="0">
                <a:solidFill>
                  <a:schemeClr val="tx1"/>
                </a:solidFill>
              </a:rPr>
              <a:t>.</a:t>
            </a:r>
          </a:p>
          <a:p>
            <a:pPr algn="l">
              <a:buClr>
                <a:srgbClr val="0070C0"/>
              </a:buClr>
              <a:buSzPct val="80000"/>
            </a:pPr>
            <a:endParaRPr lang="en-US" altLang="zh-TW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746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17.02 </a:t>
            </a:r>
            <a:r>
              <a:rPr lang="en-US" altLang="zh-TW" b="1" dirty="0" err="1">
                <a:solidFill>
                  <a:srgbClr val="FFFF00"/>
                </a:solidFill>
              </a:rPr>
              <a:t>forEach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8640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What is exactly of this line?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We will see how to define the consumer interface and different features of Stream API in the next section.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https://www.youtube.com/watch?v=A620gzL0XPU&amp;index=165&amp;list=PLsyeobzWxl7oZ-fxDYkOToURHhMuWD1BK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0762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212</Words>
  <Application>Microsoft Office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 佈景主題</vt:lpstr>
      <vt:lpstr>17.02 forEach</vt:lpstr>
      <vt:lpstr>17.02 forEach</vt:lpstr>
      <vt:lpstr>17.02 forEach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337</cp:revision>
  <dcterms:created xsi:type="dcterms:W3CDTF">2018-09-28T16:40:41Z</dcterms:created>
  <dcterms:modified xsi:type="dcterms:W3CDTF">2019-03-21T18:06:36Z</dcterms:modified>
</cp:coreProperties>
</file>