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4" r:id="rId3"/>
    <p:sldId id="275" r:id="rId4"/>
    <p:sldId id="276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210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Singleton Lazy Instantiation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10B3C11-8A80-4A2B-A852-D7D6A4ADB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694" y="2039863"/>
            <a:ext cx="4238625" cy="43624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Singleton Lazy Instantiation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section discusses the singleton Lazy Instantiation.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By default, the memory is create eagerly. We want to have lazy creation.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https://www.youtube.com/watch?v=KUTqnWswPV4&amp;list=PLsyeobzWxl7rqhgfVySFnwhtS4QUT4805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13977D-F4C7-4D23-A7A4-2C2330559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160736"/>
            <a:ext cx="3787323" cy="333151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3DF5FE-CE6C-4C8D-8C1D-13139E5F35AE}"/>
              </a:ext>
            </a:extLst>
          </p:cNvPr>
          <p:cNvSpPr/>
          <p:nvPr/>
        </p:nvSpPr>
        <p:spPr>
          <a:xfrm>
            <a:off x="1115616" y="4077072"/>
            <a:ext cx="223224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197EFF-CD35-4D8A-AA85-644A01CFFB07}"/>
              </a:ext>
            </a:extLst>
          </p:cNvPr>
          <p:cNvSpPr/>
          <p:nvPr/>
        </p:nvSpPr>
        <p:spPr>
          <a:xfrm>
            <a:off x="5075039" y="4357113"/>
            <a:ext cx="1657201" cy="2240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25E0EF-939A-49E3-A1E6-491B79EA339F}"/>
              </a:ext>
            </a:extLst>
          </p:cNvPr>
          <p:cNvSpPr/>
          <p:nvPr/>
        </p:nvSpPr>
        <p:spPr>
          <a:xfrm>
            <a:off x="5357525" y="5329223"/>
            <a:ext cx="1657201" cy="548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042650-57F6-4CCB-9C2A-B4F7CA7B0B72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3347864" y="4221088"/>
            <a:ext cx="1727175" cy="2480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61C6BF-3664-4B12-A46B-1586B343B225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3347864" y="4221088"/>
            <a:ext cx="2009661" cy="13821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14A3373-9509-4DD6-A0E3-7BE2024E8C5D}"/>
              </a:ext>
            </a:extLst>
          </p:cNvPr>
          <p:cNvSpPr/>
          <p:nvPr/>
        </p:nvSpPr>
        <p:spPr>
          <a:xfrm>
            <a:off x="5246713" y="3044485"/>
            <a:ext cx="2133599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9FCBD5-E357-4403-A4DB-DED53A91CE96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 flipH="1">
            <a:off x="6186126" y="3409610"/>
            <a:ext cx="127387" cy="19196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92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738D46E-DD2F-4708-A3E3-AABBB4F25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778" y="1772816"/>
            <a:ext cx="5114925" cy="33337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Singleton Lazy Instantiation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If you remove the if (obj == null) check, you can see the instance is create twice.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https://www.youtube.com/watch?v=KUTqnWswPV4&amp;list=PLsyeobzWxl7rqhgfVySFnwhtS4QUT4805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3DF5FE-CE6C-4C8D-8C1D-13139E5F35AE}"/>
              </a:ext>
            </a:extLst>
          </p:cNvPr>
          <p:cNvSpPr/>
          <p:nvPr/>
        </p:nvSpPr>
        <p:spPr>
          <a:xfrm>
            <a:off x="2036254" y="3954437"/>
            <a:ext cx="2232248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BF1CB8F-EB1A-4B8E-8F4A-65055EA67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4759664"/>
            <a:ext cx="4705350" cy="14001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317AD68-AA7C-4171-B37C-14A5072A5CC9}"/>
              </a:ext>
            </a:extLst>
          </p:cNvPr>
          <p:cNvSpPr/>
          <p:nvPr/>
        </p:nvSpPr>
        <p:spPr>
          <a:xfrm>
            <a:off x="3723037" y="5247797"/>
            <a:ext cx="2232248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5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2D077E-251C-4549-B53C-F57252FE9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10" y="1830211"/>
            <a:ext cx="5324475" cy="39624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5A46AD-F2EE-4F46-A9D9-19EE631E1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986" y="5499825"/>
            <a:ext cx="4543425" cy="10668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Singleton Lazy Instantiation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If you add the if (obj == null) check, the instance just crated once.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https://www.youtube.com/watch?v=KUTqnWswPV4&amp;list=PLsyeobzWxl7rqhgfVySFnwhtS4QUT4805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3DF5FE-CE6C-4C8D-8C1D-13139E5F35AE}"/>
              </a:ext>
            </a:extLst>
          </p:cNvPr>
          <p:cNvSpPr/>
          <p:nvPr/>
        </p:nvSpPr>
        <p:spPr>
          <a:xfrm>
            <a:off x="1979712" y="4542329"/>
            <a:ext cx="2232248" cy="9499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17AD68-AA7C-4171-B37C-14A5072A5CC9}"/>
              </a:ext>
            </a:extLst>
          </p:cNvPr>
          <p:cNvSpPr/>
          <p:nvPr/>
        </p:nvSpPr>
        <p:spPr>
          <a:xfrm>
            <a:off x="3995936" y="5808315"/>
            <a:ext cx="2232248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6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147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2 Singleton Lazy Instantiation</vt:lpstr>
      <vt:lpstr>2 Singleton Lazy Instantiation</vt:lpstr>
      <vt:lpstr>2 Singleton Lazy Instantiation</vt:lpstr>
      <vt:lpstr>2 Singleton Lazy Instantiation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455</cp:revision>
  <dcterms:created xsi:type="dcterms:W3CDTF">2018-09-28T16:40:41Z</dcterms:created>
  <dcterms:modified xsi:type="dcterms:W3CDTF">2019-03-18T22:57:47Z</dcterms:modified>
</cp:coreProperties>
</file>