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6" r:id="rId4"/>
    <p:sldId id="275" r:id="rId5"/>
    <p:sldId id="278" r:id="rId6"/>
    <p:sldId id="277" r:id="rId7"/>
    <p:sldId id="27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7" autoAdjust="0"/>
    <p:restoredTop sz="94660"/>
  </p:normalViewPr>
  <p:slideViewPr>
    <p:cSldViewPr>
      <p:cViewPr varScale="1">
        <p:scale>
          <a:sx n="86" d="100"/>
          <a:sy n="86" d="100"/>
        </p:scale>
        <p:origin x="23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Synchronized Get Instance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FE34D4-1CBC-406C-AF1B-5B15BDC4C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83626"/>
            <a:ext cx="5514975" cy="3914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932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how to synchronized </a:t>
            </a:r>
            <a:r>
              <a:rPr lang="en-US" sz="1600" dirty="0" err="1">
                <a:solidFill>
                  <a:schemeClr val="tx1"/>
                </a:solidFill>
              </a:rPr>
              <a:t>getInstance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previous sections, we have two objects executed sequentially.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331640" y="2852936"/>
            <a:ext cx="2808312" cy="6531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88F63A-D85E-41FD-91FA-B3133C69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688061"/>
            <a:ext cx="47434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288AB2-A3B5-4022-A644-41C06477EBDB}"/>
              </a:ext>
            </a:extLst>
          </p:cNvPr>
          <p:cNvSpPr/>
          <p:nvPr/>
        </p:nvSpPr>
        <p:spPr>
          <a:xfrm>
            <a:off x="4168305" y="4091075"/>
            <a:ext cx="2808312" cy="375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CAD0C-8F94-4DB2-80D1-E0BC82E1E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3" y="2475573"/>
            <a:ext cx="4686300" cy="3562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4570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When we executed it, then we just get one instance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3DF5FE-CE6C-4C8D-8C1D-13139E5F35AE}"/>
              </a:ext>
            </a:extLst>
          </p:cNvPr>
          <p:cNvSpPr/>
          <p:nvPr/>
        </p:nvSpPr>
        <p:spPr>
          <a:xfrm>
            <a:off x="1186644" y="4466146"/>
            <a:ext cx="2808312" cy="9790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88F63A-D85E-41FD-91FA-B3133C69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058" y="4425487"/>
            <a:ext cx="4743450" cy="1181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288AB2-A3B5-4022-A644-41C06477EBDB}"/>
              </a:ext>
            </a:extLst>
          </p:cNvPr>
          <p:cNvSpPr/>
          <p:nvPr/>
        </p:nvSpPr>
        <p:spPr>
          <a:xfrm>
            <a:off x="4357411" y="4828501"/>
            <a:ext cx="2808312" cy="3750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FB692B-64C0-4BD6-9D8F-60DF181BD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1" y="1772816"/>
            <a:ext cx="4290839" cy="304582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90450-8DF0-4E9B-BAFB-9BC7ED33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71" y="2042991"/>
            <a:ext cx="4467225" cy="40005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If we change two object into Thread execution, what will be happened?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2511-2CE6-46CE-A99D-B4EEB68AFF03}"/>
              </a:ext>
            </a:extLst>
          </p:cNvPr>
          <p:cNvSpPr/>
          <p:nvPr/>
        </p:nvSpPr>
        <p:spPr>
          <a:xfrm>
            <a:off x="976649" y="2148744"/>
            <a:ext cx="2808312" cy="5137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3206D-8B18-4CB1-91E6-53057198208D}"/>
              </a:ext>
            </a:extLst>
          </p:cNvPr>
          <p:cNvSpPr/>
          <p:nvPr/>
        </p:nvSpPr>
        <p:spPr>
          <a:xfrm>
            <a:off x="4711824" y="2387389"/>
            <a:ext cx="3682752" cy="34898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D3AB8-D0FC-4F5D-A692-BB12087597AE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2380805" y="2662449"/>
            <a:ext cx="2331019" cy="1469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D98394-B0AC-4DEF-ACEE-7CEF3236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27" y="1199610"/>
            <a:ext cx="3293422" cy="5229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60"/>
            <a:ext cx="4104457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two instances created in the memory.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Why? Both </a:t>
            </a:r>
            <a:r>
              <a:rPr lang="en-US" sz="1600" dirty="0" err="1">
                <a:solidFill>
                  <a:schemeClr val="tx1"/>
                </a:solidFill>
              </a:rPr>
              <a:t>getInstances</a:t>
            </a:r>
            <a:r>
              <a:rPr lang="en-US" sz="1600" dirty="0">
                <a:solidFill>
                  <a:schemeClr val="tx1"/>
                </a:solidFill>
              </a:rPr>
              <a:t> executed at the same time and the obj is null when if (obj == null) check, so two instances are created.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2511-2CE6-46CE-A99D-B4EEB68AFF03}"/>
              </a:ext>
            </a:extLst>
          </p:cNvPr>
          <p:cNvSpPr/>
          <p:nvPr/>
        </p:nvSpPr>
        <p:spPr>
          <a:xfrm>
            <a:off x="5580112" y="1700808"/>
            <a:ext cx="2304256" cy="1946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3206D-8B18-4CB1-91E6-53057198208D}"/>
              </a:ext>
            </a:extLst>
          </p:cNvPr>
          <p:cNvSpPr/>
          <p:nvPr/>
        </p:nvSpPr>
        <p:spPr>
          <a:xfrm>
            <a:off x="4985121" y="5877724"/>
            <a:ext cx="3292928" cy="5510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D3AB8-D0FC-4F5D-A692-BB12087597A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631585" y="3647344"/>
            <a:ext cx="100655" cy="22303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C6357F5-1277-4B34-8DAB-07DE856D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121" y="1268760"/>
            <a:ext cx="3292928" cy="536503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104456" cy="19442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How to solve two </a:t>
            </a:r>
            <a:r>
              <a:rPr lang="en-US" sz="1600" dirty="0" err="1">
                <a:solidFill>
                  <a:schemeClr val="tx1"/>
                </a:solidFill>
              </a:rPr>
              <a:t>getInstance</a:t>
            </a:r>
            <a:r>
              <a:rPr lang="en-US" sz="1600" dirty="0">
                <a:solidFill>
                  <a:schemeClr val="tx1"/>
                </a:solidFill>
              </a:rPr>
              <a:t>() executed at the same time?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One of the easiest ways to solve this is to put a synchronized key word before the return type of “</a:t>
            </a:r>
            <a:r>
              <a:rPr lang="en-US" sz="1600" dirty="0" err="1">
                <a:solidFill>
                  <a:schemeClr val="tx1"/>
                </a:solidFill>
              </a:rPr>
              <a:t>Abc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getInstance</a:t>
            </a:r>
            <a:r>
              <a:rPr lang="en-US" sz="1600" dirty="0">
                <a:solidFill>
                  <a:schemeClr val="tx1"/>
                </a:solidFill>
              </a:rPr>
              <a:t>()”.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means one the executing the object, the other one has to wait.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62511-2CE6-46CE-A99D-B4EEB68AFF03}"/>
              </a:ext>
            </a:extLst>
          </p:cNvPr>
          <p:cNvSpPr/>
          <p:nvPr/>
        </p:nvSpPr>
        <p:spPr>
          <a:xfrm>
            <a:off x="5973793" y="4822583"/>
            <a:ext cx="830455" cy="262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3206D-8B18-4CB1-91E6-53057198208D}"/>
              </a:ext>
            </a:extLst>
          </p:cNvPr>
          <p:cNvSpPr/>
          <p:nvPr/>
        </p:nvSpPr>
        <p:spPr>
          <a:xfrm>
            <a:off x="4996702" y="6369869"/>
            <a:ext cx="2384300" cy="262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D3AB8-D0FC-4F5D-A692-BB12087597A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188852" y="5085184"/>
            <a:ext cx="200169" cy="1284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6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 Synchronized Get Instance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Synchronized is 100 times slower than unsynchronized.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will solve the slowness problem in the next section.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https://www.youtube.com/watch?v=KUTqnWswPV4&amp;list=PLsyeobzWxl7rqhgfVySFnwhtS4QUT4805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6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306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3 Synchronized Get Instance</vt:lpstr>
      <vt:lpstr>3 Synchronized Get Instance</vt:lpstr>
      <vt:lpstr>3 Synchronized Get Instance</vt:lpstr>
      <vt:lpstr>3 Synchronized Get Instance</vt:lpstr>
      <vt:lpstr>3 Synchronized Get Instance</vt:lpstr>
      <vt:lpstr>3 Synchronized Get Instance</vt:lpstr>
      <vt:lpstr>3 Synchronized Get Instance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481</cp:revision>
  <dcterms:created xsi:type="dcterms:W3CDTF">2018-09-28T16:40:41Z</dcterms:created>
  <dcterms:modified xsi:type="dcterms:W3CDTF">2019-03-18T23:39:17Z</dcterms:modified>
</cp:coreProperties>
</file>