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4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9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Collection and Generic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Collection and Generic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discuss the Collection and Generic in 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includes three concepts: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Lower case collection: This is the topic and concept of collection.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Capital Collection: This is the interface for collection. You want to create a collection of interface.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Capital with s Collections: Class for 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we will talk: We have List, Map, Comparator,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Collection and Generic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01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a lot of Collection and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start from a list of elements, e.g., five elements in the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created an array with 5 elements in integer.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int a[] = new int [5];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problem we have is the array is fixed. We cannot expand or shrink the size.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need something can be expandable.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6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Collection and Generic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738162" cy="3935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How do we do that?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value = new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Here Collection is the interface.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need class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 which implement the interface Collection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Once you got the collection and class, we can simply say: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(5);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(6);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collection is expandable. You can add as many as you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the size is fixed, go for array since it is fast.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the size is not fixed, you can go for collection. We have option for expanding or shrinking.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C924C-06B5-4253-A011-86CC8D533C8B}"/>
              </a:ext>
            </a:extLst>
          </p:cNvPr>
          <p:cNvSpPr/>
          <p:nvPr/>
        </p:nvSpPr>
        <p:spPr>
          <a:xfrm>
            <a:off x="6062565" y="1268760"/>
            <a:ext cx="1152128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9A7E2-CD8F-47DE-9040-9B2FD1BEAC90}"/>
              </a:ext>
            </a:extLst>
          </p:cNvPr>
          <p:cNvSpPr/>
          <p:nvPr/>
        </p:nvSpPr>
        <p:spPr>
          <a:xfrm>
            <a:off x="7640112" y="1268760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F631C4-63AE-4A51-9974-7592EC9C36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638629" y="1844824"/>
            <a:ext cx="7183" cy="507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73E4B-992E-4403-AC2F-4C7696C461C5}"/>
              </a:ext>
            </a:extLst>
          </p:cNvPr>
          <p:cNvSpPr/>
          <p:nvPr/>
        </p:nvSpPr>
        <p:spPr>
          <a:xfrm>
            <a:off x="6069748" y="2352716"/>
            <a:ext cx="1152128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5FC7-2457-4D1F-B160-D3AAFC731948}"/>
              </a:ext>
            </a:extLst>
          </p:cNvPr>
          <p:cNvSpPr/>
          <p:nvPr/>
        </p:nvSpPr>
        <p:spPr>
          <a:xfrm>
            <a:off x="7640112" y="235271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60952-A344-4DD2-88D8-45CC19411788}"/>
              </a:ext>
            </a:extLst>
          </p:cNvPr>
          <p:cNvSpPr/>
          <p:nvPr/>
        </p:nvSpPr>
        <p:spPr>
          <a:xfrm>
            <a:off x="6069748" y="3404022"/>
            <a:ext cx="1152128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36C79A-B770-4176-9211-225E4F2FF8D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645812" y="2921108"/>
            <a:ext cx="0" cy="4829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1BEE7D-05BC-48CF-A888-8F54CE152F06}"/>
              </a:ext>
            </a:extLst>
          </p:cNvPr>
          <p:cNvSpPr/>
          <p:nvPr/>
        </p:nvSpPr>
        <p:spPr>
          <a:xfrm>
            <a:off x="7663780" y="3379899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43EA2-09F3-47CA-A742-188489C6CF3F}"/>
              </a:ext>
            </a:extLst>
          </p:cNvPr>
          <p:cNvSpPr/>
          <p:nvPr/>
        </p:nvSpPr>
        <p:spPr>
          <a:xfrm>
            <a:off x="1331640" y="1556792"/>
            <a:ext cx="30243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95460-C691-4ECA-A000-56219A1F2048}"/>
              </a:ext>
            </a:extLst>
          </p:cNvPr>
          <p:cNvSpPr/>
          <p:nvPr/>
        </p:nvSpPr>
        <p:spPr>
          <a:xfrm>
            <a:off x="5868144" y="1131935"/>
            <a:ext cx="3024336" cy="30603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813AF9-6B7F-4B03-83E7-28245640BB24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4355976" y="1736812"/>
            <a:ext cx="1512168" cy="925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7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Collection and Generic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Now, the second problem is type. We wan to be generic type. We do not want the type of object to be fixed at Integer.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(5);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(6);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(“</a:t>
            </a:r>
            <a:r>
              <a:rPr lang="en-US" altLang="zh-TW" sz="1600" dirty="0" err="1">
                <a:solidFill>
                  <a:schemeClr val="tx1"/>
                </a:solidFill>
              </a:rPr>
              <a:t>marvin</a:t>
            </a:r>
            <a:r>
              <a:rPr lang="en-US" altLang="zh-TW" sz="1600" dirty="0">
                <a:solidFill>
                  <a:schemeClr val="tx1"/>
                </a:solidFill>
              </a:rPr>
              <a:t>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want to be more specific. We have to use generic.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&lt;Integer&gt; value = new &lt;Integer&gt;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(“</a:t>
            </a:r>
            <a:r>
              <a:rPr lang="en-US" altLang="zh-TW" sz="1600" dirty="0" err="1">
                <a:solidFill>
                  <a:schemeClr val="tx1"/>
                </a:solidFill>
              </a:rPr>
              <a:t>marvin</a:t>
            </a:r>
            <a:r>
              <a:rPr lang="en-US" altLang="zh-TW" sz="1600" dirty="0">
                <a:solidFill>
                  <a:schemeClr val="tx1"/>
                </a:solidFill>
              </a:rPr>
              <a:t>”); // this line will be an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not use (), {}, []. We can only use &lt;&gt; for Generic.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Java 1.2, we have Collection. In Java 1.5, we get Generic. In 1.3, 1.4, Generic is not there, it only have 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Java 1.7, simplify the syntax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“Collection &lt;Integer&gt; value = new </a:t>
            </a:r>
            <a:r>
              <a:rPr lang="en-US" altLang="zh-TW" sz="1600" b="1" dirty="0">
                <a:solidFill>
                  <a:srgbClr val="C00000"/>
                </a:solidFill>
              </a:rPr>
              <a:t>&lt;Integer&gt;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();” into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“Collection &lt;Integer&gt; value = new </a:t>
            </a:r>
            <a:r>
              <a:rPr lang="en-US" altLang="zh-TW" sz="1600" b="1" dirty="0">
                <a:solidFill>
                  <a:srgbClr val="C00000"/>
                </a:solidFill>
              </a:rPr>
              <a:t>&lt;&gt;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();”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2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Collection and Generic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does not work for index number.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we want the index number, instead of Collection, we use “List”, “Map”, “Set”,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syntax is as follow: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&lt;Integer&gt; value = new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&lt;&gt;();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List &lt;Integer&gt; value = new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&lt;&gt;();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Set &lt;Integer&gt; value = new HashSet&lt;&gt;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8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623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 Collection and Generic</vt:lpstr>
      <vt:lpstr>1 Collection and Generic</vt:lpstr>
      <vt:lpstr>1 Collection and Generic</vt:lpstr>
      <vt:lpstr>1 Collection and Generic</vt:lpstr>
      <vt:lpstr>1 Collection and Generic</vt:lpstr>
      <vt:lpstr>1 Collection and Generic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281</cp:revision>
  <dcterms:created xsi:type="dcterms:W3CDTF">2018-09-28T16:40:41Z</dcterms:created>
  <dcterms:modified xsi:type="dcterms:W3CDTF">2019-03-08T21:39:47Z</dcterms:modified>
</cp:coreProperties>
</file>