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8" r:id="rId11"/>
    <p:sldId id="270" r:id="rId12"/>
    <p:sldId id="267" r:id="rId13"/>
    <p:sldId id="269" r:id="rId14"/>
    <p:sldId id="271" r:id="rId15"/>
    <p:sldId id="273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14.11 HashMap vs. HashTable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hashMap</a:t>
            </a:r>
            <a:r>
              <a:rPr lang="en-US" altLang="zh-TW" sz="1800" dirty="0">
                <a:solidFill>
                  <a:schemeClr val="tx1"/>
                </a:solidFill>
              </a:rPr>
              <a:t> class is the easiest one, we have to push key and value into the class </a:t>
            </a:r>
            <a:r>
              <a:rPr lang="en-US" altLang="zh-TW" sz="1800" dirty="0" err="1">
                <a:solidFill>
                  <a:schemeClr val="tx1"/>
                </a:solidFill>
              </a:rPr>
              <a:t>hashMap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something extra in the </a:t>
            </a:r>
            <a:r>
              <a:rPr lang="en-US" altLang="zh-TW" sz="1800" dirty="0" err="1">
                <a:solidFill>
                  <a:schemeClr val="tx1"/>
                </a:solidFill>
              </a:rPr>
              <a:t>hasMap</a:t>
            </a:r>
            <a:r>
              <a:rPr lang="en-US" altLang="zh-TW" sz="1800" dirty="0">
                <a:solidFill>
                  <a:schemeClr val="tx1"/>
                </a:solidFill>
              </a:rPr>
              <a:t>, for example, we need the </a:t>
            </a:r>
            <a:r>
              <a:rPr lang="en-US" altLang="zh-TW" sz="1800" dirty="0" err="1">
                <a:solidFill>
                  <a:schemeClr val="tx1"/>
                </a:solidFill>
              </a:rPr>
              <a:t>phonebook.get</a:t>
            </a:r>
            <a:r>
              <a:rPr lang="en-US" altLang="zh-TW" sz="1800" dirty="0">
                <a:solidFill>
                  <a:schemeClr val="tx1"/>
                </a:solidFill>
              </a:rPr>
              <a:t>( “Pooja”) to print the value “938877324”.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0EFB4-15A5-4B4D-A8AB-BEBA7476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3" y="2808755"/>
            <a:ext cx="5870227" cy="31875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193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14.11.1 HashMap Class for Map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14.11.1 HashMap Class for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problem is: How do I know all the key?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Is this possible to ask map for all the keys?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First way: Map has all the key set with all the keys.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have all the keys and get all the keys.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one way.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4FB78-205F-4439-8AE4-077F4A13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140965"/>
            <a:ext cx="7400925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64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14.11.1 HashMap Class for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Second way: Use map entry. This is an interesting question.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</a:rPr>
              <a:t>Map.Entry</a:t>
            </a:r>
            <a:r>
              <a:rPr lang="en-US" altLang="zh-TW" sz="1800" dirty="0">
                <a:solidFill>
                  <a:schemeClr val="tx1"/>
                </a:solidFill>
              </a:rPr>
              <a:t> is the </a:t>
            </a:r>
            <a:r>
              <a:rPr lang="en-US" altLang="zh-TW" sz="1800" b="1" dirty="0">
                <a:solidFill>
                  <a:schemeClr val="tx1"/>
                </a:solidFill>
              </a:rPr>
              <a:t>interface inside the map interface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Map interface, we have </a:t>
            </a:r>
            <a:r>
              <a:rPr lang="en-US" altLang="zh-TW" sz="1800" dirty="0" err="1">
                <a:solidFill>
                  <a:schemeClr val="tx1"/>
                </a:solidFill>
              </a:rPr>
              <a:t>entrySet</a:t>
            </a:r>
            <a:r>
              <a:rPr lang="en-US" altLang="zh-TW" sz="1800" dirty="0">
                <a:solidFill>
                  <a:schemeClr val="tx1"/>
                </a:solidFill>
              </a:rPr>
              <a:t>. Use Entry interface to get all the key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ED240-5549-4EE8-8D2C-398B83C0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20454"/>
            <a:ext cx="7524750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914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14.11.2 HashTable Class for Map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66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14.11.2 HashTable Class for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HashTable is almost the same as HashMap.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some differences: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B34F4B-5CAC-4E36-B163-3D5125FE7DB8}"/>
              </a:ext>
            </a:extLst>
          </p:cNvPr>
          <p:cNvGraphicFramePr>
            <a:graphicFrameLocks noGrp="1"/>
          </p:cNvGraphicFramePr>
          <p:nvPr/>
        </p:nvGraphicFramePr>
        <p:xfrm>
          <a:off x="969548" y="2237507"/>
          <a:ext cx="77248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443">
                  <a:extLst>
                    <a:ext uri="{9D8B030D-6E8A-4147-A177-3AD203B41FA5}">
                      <a16:colId xmlns:a16="http://schemas.microsoft.com/office/drawing/2014/main" val="219025108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81632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Introduce in Java 1.2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since Java was introduced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is not thread safe and asynchronized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It is thread safe and synchronized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It is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4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Works with single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with multiple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1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Allows one null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allow null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54186"/>
                  </a:ext>
                </a:extLst>
              </a:tr>
            </a:tbl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46CA7741-AFE5-4AC1-85ED-BFA0C4DCAF8D}"/>
              </a:ext>
            </a:extLst>
          </p:cNvPr>
          <p:cNvSpPr txBox="1">
            <a:spLocks/>
          </p:cNvSpPr>
          <p:nvPr/>
        </p:nvSpPr>
        <p:spPr>
          <a:xfrm>
            <a:off x="467544" y="4689366"/>
            <a:ext cx="8352928" cy="14039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work for multiple thread, you use HashTable.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work for single thread, you use HashMap.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</a:rPr>
              <a:t>hashMap</a:t>
            </a:r>
            <a:r>
              <a:rPr lang="en-US" altLang="zh-TW" sz="1800" dirty="0">
                <a:solidFill>
                  <a:schemeClr val="tx1"/>
                </a:solidFill>
              </a:rPr>
              <a:t> you can have one key which is null. The HashTable must have all the keys in the table</a:t>
            </a:r>
          </a:p>
        </p:txBody>
      </p:sp>
    </p:spTree>
    <p:extLst>
      <p:ext uri="{BB962C8B-B14F-4D97-AF65-F5344CB8AC3E}">
        <p14:creationId xmlns:p14="http://schemas.microsoft.com/office/powerpoint/2010/main" val="159000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the Java HashMap and HashTable.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Image you wan to create a phone book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list of Name: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3F315-E183-49A2-ABA5-C09861D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504336"/>
            <a:ext cx="1323975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8074A0C-F6EA-4825-A98E-9624B2165CD8}"/>
              </a:ext>
            </a:extLst>
          </p:cNvPr>
          <p:cNvSpPr txBox="1">
            <a:spLocks/>
          </p:cNvSpPr>
          <p:nvPr/>
        </p:nvSpPr>
        <p:spPr>
          <a:xfrm>
            <a:off x="4283968" y="2594974"/>
            <a:ext cx="2008049" cy="6900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 list of phone number: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5DB20-2B5C-4DB7-AA10-0620C683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2" y="2523386"/>
            <a:ext cx="1323975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1828A7BB-9E02-49BC-AE52-C4B502AE9C69}"/>
              </a:ext>
            </a:extLst>
          </p:cNvPr>
          <p:cNvSpPr txBox="1">
            <a:spLocks/>
          </p:cNvSpPr>
          <p:nvPr/>
        </p:nvSpPr>
        <p:spPr>
          <a:xfrm>
            <a:off x="475897" y="2588419"/>
            <a:ext cx="1647831" cy="6965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list of Name: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map a number with a name. We can create two array, one for the phone number, one for the names.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particular name, we have particular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F596D-C48D-42AD-A56D-3FB490BC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2855333"/>
            <a:ext cx="3000375" cy="1819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32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if I remove one of the names ‘Ali’ in the name array. The other names will move up. The remaining elements are there.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tables become mismatch,.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BD61-CF81-462D-942F-1C3F2223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505075"/>
            <a:ext cx="30194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636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That is the reason we need the Key and Value in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we search for the phone number, we require a key.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0FB0C-C19F-4F4F-BEE2-AA36B7AD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167671"/>
            <a:ext cx="3086100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763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Instead of using array list, we use map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map interface, we have to specify two things: one for key and one for the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FD2AC-D02E-46C3-9097-49A79B46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9873"/>
            <a:ext cx="6238875" cy="4057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030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have type of string, integer, or float for the phone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have to use the put method to put these values. The first argument is the key, the second argument is the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77454-815D-4FEA-B560-C841987E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35382"/>
            <a:ext cx="6057900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08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map and entry interface. Each entry in the map interface represents one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D28F7-044E-49F0-94D2-659E1D85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72" y="2183956"/>
            <a:ext cx="6174110" cy="38160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99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14.11 HashMap vs.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15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four classes implement the map interface. We have </a:t>
            </a:r>
            <a:r>
              <a:rPr lang="en-US" altLang="zh-TW" sz="1800" dirty="0" err="1">
                <a:solidFill>
                  <a:schemeClr val="tx1"/>
                </a:solidFill>
              </a:rPr>
              <a:t>hashMap</a:t>
            </a:r>
            <a:r>
              <a:rPr lang="en-US" altLang="zh-TW" sz="1800" dirty="0">
                <a:solidFill>
                  <a:schemeClr val="tx1"/>
                </a:solidFill>
              </a:rPr>
              <a:t>, HashTable, </a:t>
            </a:r>
            <a:r>
              <a:rPr lang="en-US" altLang="zh-TW" sz="1800" dirty="0" err="1">
                <a:solidFill>
                  <a:schemeClr val="tx1"/>
                </a:solidFill>
              </a:rPr>
              <a:t>TreeHashMap</a:t>
            </a:r>
            <a:r>
              <a:rPr lang="en-US" altLang="zh-TW" sz="1800" dirty="0">
                <a:solidFill>
                  <a:schemeClr val="tx1"/>
                </a:solidFill>
              </a:rPr>
              <a:t>, and </a:t>
            </a:r>
            <a:r>
              <a:rPr lang="en-US" altLang="zh-TW" sz="1800" dirty="0" err="1">
                <a:solidFill>
                  <a:schemeClr val="tx1"/>
                </a:solidFill>
              </a:rPr>
              <a:t>LinkedHashMap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C8C8A-E160-4570-BFD3-738CABB1A3B3}"/>
              </a:ext>
            </a:extLst>
          </p:cNvPr>
          <p:cNvSpPr/>
          <p:nvPr/>
        </p:nvSpPr>
        <p:spPr>
          <a:xfrm>
            <a:off x="3851920" y="2129676"/>
            <a:ext cx="1440160" cy="36771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A879D-0CE2-4FF7-BC89-E72DC8983081}"/>
              </a:ext>
            </a:extLst>
          </p:cNvPr>
          <p:cNvSpPr/>
          <p:nvPr/>
        </p:nvSpPr>
        <p:spPr>
          <a:xfrm>
            <a:off x="1103056" y="4125559"/>
            <a:ext cx="1440160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8C1F2-B7AF-4408-9C75-3C74C847283C}"/>
              </a:ext>
            </a:extLst>
          </p:cNvPr>
          <p:cNvSpPr/>
          <p:nvPr/>
        </p:nvSpPr>
        <p:spPr>
          <a:xfrm>
            <a:off x="2983946" y="4113339"/>
            <a:ext cx="1440160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HashTable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D2A221-6C0F-4C46-8CF7-094F85B3358D}"/>
              </a:ext>
            </a:extLst>
          </p:cNvPr>
          <p:cNvSpPr/>
          <p:nvPr/>
        </p:nvSpPr>
        <p:spPr>
          <a:xfrm>
            <a:off x="4499992" y="3364663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738FA-C8AD-4498-A8D0-F2FEEE80D37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72000" y="2497387"/>
            <a:ext cx="0" cy="8672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BE3721-3FE3-4B87-A57E-DDF197C64EDD}"/>
              </a:ext>
            </a:extLst>
          </p:cNvPr>
          <p:cNvSpPr/>
          <p:nvPr/>
        </p:nvSpPr>
        <p:spPr>
          <a:xfrm>
            <a:off x="3632017" y="3364663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C1296-FF1F-4B0D-B240-175B07E41363}"/>
              </a:ext>
            </a:extLst>
          </p:cNvPr>
          <p:cNvCxnSpPr>
            <a:stCxn id="11" idx="2"/>
            <a:endCxn id="22" idx="6"/>
          </p:cNvCxnSpPr>
          <p:nvPr/>
        </p:nvCxnSpPr>
        <p:spPr>
          <a:xfrm flipH="1">
            <a:off x="3776033" y="3436671"/>
            <a:ext cx="7239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0233C19-FB1A-4EE3-8001-C240550724E9}"/>
              </a:ext>
            </a:extLst>
          </p:cNvPr>
          <p:cNvCxnSpPr>
            <a:stCxn id="22" idx="2"/>
            <a:endCxn id="9" idx="0"/>
          </p:cNvCxnSpPr>
          <p:nvPr/>
        </p:nvCxnSpPr>
        <p:spPr>
          <a:xfrm rot="10800000" flipV="1">
            <a:off x="1823137" y="3436671"/>
            <a:ext cx="1808881" cy="68888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03AE8D-CBD0-442E-9F96-0A9251273F7E}"/>
              </a:ext>
            </a:extLst>
          </p:cNvPr>
          <p:cNvCxnSpPr>
            <a:stCxn id="22" idx="4"/>
            <a:endCxn id="10" idx="0"/>
          </p:cNvCxnSpPr>
          <p:nvPr/>
        </p:nvCxnSpPr>
        <p:spPr>
          <a:xfrm>
            <a:off x="3704025" y="3508679"/>
            <a:ext cx="1" cy="604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3D78F20-9877-4994-B9A5-561F5ACB3BBF}"/>
              </a:ext>
            </a:extLst>
          </p:cNvPr>
          <p:cNvSpPr/>
          <p:nvPr/>
        </p:nvSpPr>
        <p:spPr>
          <a:xfrm>
            <a:off x="4864836" y="4164423"/>
            <a:ext cx="1579372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TreeHashMap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F7E32E-C9F0-485D-B06A-2EACCDE1F31D}"/>
              </a:ext>
            </a:extLst>
          </p:cNvPr>
          <p:cNvSpPr/>
          <p:nvPr/>
        </p:nvSpPr>
        <p:spPr>
          <a:xfrm>
            <a:off x="6745726" y="4152203"/>
            <a:ext cx="1858722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LinkedHashTable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937D3B-8C28-4BD3-B088-EEE0A587828C}"/>
              </a:ext>
            </a:extLst>
          </p:cNvPr>
          <p:cNvSpPr/>
          <p:nvPr/>
        </p:nvSpPr>
        <p:spPr>
          <a:xfrm>
            <a:off x="5584916" y="3364663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95AD20-F4A2-4B98-B996-F35E358C1421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4644008" y="3436671"/>
            <a:ext cx="9409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6D771E-0C49-443C-9E9C-774D566A92D5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5654522" y="3508679"/>
            <a:ext cx="2402" cy="655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3120A24-4BE6-40BE-832A-311AA36F35D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5728932" y="3436671"/>
            <a:ext cx="1946155" cy="71553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210C5-D2A7-4908-AB3E-DE212ED1FA9D}"/>
              </a:ext>
            </a:extLst>
          </p:cNvPr>
          <p:cNvSpPr/>
          <p:nvPr/>
        </p:nvSpPr>
        <p:spPr>
          <a:xfrm>
            <a:off x="4866254" y="2708919"/>
            <a:ext cx="1440160" cy="36771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28370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829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14.11 HashMap vs. HashTable</vt:lpstr>
      <vt:lpstr>14.11 HashMap vs. HashTable</vt:lpstr>
      <vt:lpstr>14.11 HashMap vs. HashTable</vt:lpstr>
      <vt:lpstr>14.11 HashMap vs. HashTable</vt:lpstr>
      <vt:lpstr>14.11 HashMap vs. HashTable</vt:lpstr>
      <vt:lpstr>14.11 HashMap vs. HashTable</vt:lpstr>
      <vt:lpstr>14.11 HashMap vs. HashTable</vt:lpstr>
      <vt:lpstr>14.11 HashMap vs. HashTable</vt:lpstr>
      <vt:lpstr>14.11 HashMap vs. HashTable</vt:lpstr>
      <vt:lpstr>14.11 HashMap vs. HashTable</vt:lpstr>
      <vt:lpstr>14.11.1 HashMap Class for Map</vt:lpstr>
      <vt:lpstr>14.11.1 HashMap Class for Map</vt:lpstr>
      <vt:lpstr>14.11.1 HashMap Class for Map</vt:lpstr>
      <vt:lpstr>14.11.2 HashTable Class for Map</vt:lpstr>
      <vt:lpstr>14.11.2 HashTable Class for Map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232</cp:revision>
  <dcterms:created xsi:type="dcterms:W3CDTF">2018-09-28T16:40:41Z</dcterms:created>
  <dcterms:modified xsi:type="dcterms:W3CDTF">2019-03-08T18:47:09Z</dcterms:modified>
</cp:coreProperties>
</file>