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9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14.10 Map Interface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14.10 Map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discuss the Java HashMap and HashTable.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Image you wan to create a phone book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a list of Name: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https://www.youtube.com/watch?v=z5tZ0Zb5rJQ&amp;t=8s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61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14.10 Map Interface</vt:lpstr>
      <vt:lpstr>14.10 Map Interface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234</cp:revision>
  <dcterms:created xsi:type="dcterms:W3CDTF">2018-09-28T16:40:41Z</dcterms:created>
  <dcterms:modified xsi:type="dcterms:W3CDTF">2019-03-08T18:47:54Z</dcterms:modified>
</cp:coreProperties>
</file>