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4" d="100"/>
          <a:sy n="74" d="100"/>
        </p:scale>
        <p:origin x="87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17.01 </a:t>
            </a:r>
            <a:r>
              <a:rPr lang="en-US" altLang="zh-TW" sz="4800" b="1">
                <a:solidFill>
                  <a:srgbClr val="FFFF00"/>
                </a:solidFill>
              </a:rPr>
              <a:t>Internal Iteration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17.01 Internal Iteration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discuss the Stream API Feature in Java 8.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Most important in Java 8 is Stream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Stream API, it helps to process your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the world of Big Data and Hadoop, we have something called the functional programming.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Java 1.7, we still work with Object-Oriented Programming (OOP). So everything was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Java 8, we got a new concept called functional programming.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functional programming, simply says, </a:t>
            </a:r>
            <a:r>
              <a:rPr lang="en-US" altLang="zh-TW" sz="1600" b="1" dirty="0">
                <a:solidFill>
                  <a:schemeClr val="tx1"/>
                </a:solidFill>
              </a:rPr>
              <a:t>“You don’t have to focus on how to do thing, just focus on what to do.” </a:t>
            </a:r>
            <a:r>
              <a:rPr lang="en-US" altLang="zh-TW" sz="1600" dirty="0">
                <a:solidFill>
                  <a:schemeClr val="tx1"/>
                </a:solidFill>
              </a:rPr>
              <a:t>The reaming part will be handled by your stream function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In Object-Oriented Programming (OOP), we have to focus on both things: First, what to do and Second, how to do.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will use Stream API for functional programming.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https://www.youtube.com/watch?v=fkqeCvFJs_o&amp;index=164&amp;list=PLsyeobzWxl7oZ-fxDYkOToURHhMuWD1BK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74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17.01 Internal Iteration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Before we discuss the importance of stream API, we first take a look of the example.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https://www.youtube.com/watch?v=fkqeCvFJs_o&amp;index=164&amp;list=PLsyeobzWxl7oZ-fxDYkOToURHhMuWD1BK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3405A-3165-479D-AA18-6ED39E5C2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287" y="1716832"/>
            <a:ext cx="4525826" cy="47691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9CEC74D5-DDE4-4345-AC43-F7AF6FEFF91A}"/>
              </a:ext>
            </a:extLst>
          </p:cNvPr>
          <p:cNvSpPr txBox="1">
            <a:spLocks/>
          </p:cNvSpPr>
          <p:nvPr/>
        </p:nvSpPr>
        <p:spPr>
          <a:xfrm>
            <a:off x="467544" y="1817798"/>
            <a:ext cx="3744416" cy="211525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have three ways to print the array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First: we use simple for loop.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Second: use iterator. Get the iterator and then navigate by </a:t>
            </a:r>
            <a:r>
              <a:rPr lang="en-US" altLang="zh-TW" sz="1600" dirty="0" err="1">
                <a:solidFill>
                  <a:schemeClr val="tx1"/>
                </a:solidFill>
              </a:rPr>
              <a:t>hasNext</a:t>
            </a:r>
            <a:r>
              <a:rPr lang="en-US" altLang="zh-TW" sz="1600" dirty="0">
                <a:solidFill>
                  <a:schemeClr val="tx1"/>
                </a:solidFill>
              </a:rPr>
              <a:t>() and get element by next()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Third: enhanced for loop.</a:t>
            </a:r>
          </a:p>
        </p:txBody>
      </p:sp>
    </p:spTree>
    <p:extLst>
      <p:ext uri="{BB962C8B-B14F-4D97-AF65-F5344CB8AC3E}">
        <p14:creationId xmlns:p14="http://schemas.microsoft.com/office/powerpoint/2010/main" val="355998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17.01 Internal Iteration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27363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All three ways in the previous example are using external iterations.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What if we have something called the internal iterations?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What is difference of external iteration and internal iteration?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The for loop outside your object will try to fetch data from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All the loop do the same thing. They fetch value outside.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What if any other in your collection, you will be having a method using which you can increment so that is called internal iterations.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We can achieve the internal iteration with the help of stream API.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600" dirty="0">
                <a:solidFill>
                  <a:schemeClr val="tx1"/>
                </a:solidFill>
              </a:rPr>
              <a:t>How exactly we should be coding for Stream API in the </a:t>
            </a:r>
            <a:r>
              <a:rPr lang="en-US" altLang="zh-TW" sz="1600">
                <a:solidFill>
                  <a:schemeClr val="tx1"/>
                </a:solidFill>
              </a:rPr>
              <a:t>next section? </a:t>
            </a:r>
            <a:endParaRPr lang="en-US" altLang="zh-TW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https://www.youtube.com/watch?v=fkqeCvFJs_o&amp;index=164&amp;list=PLsyeobzWxl7oZ-fxDYkOToURHhMuWD1BK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37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2019/3/21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424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17.01 Internal Iteration</vt:lpstr>
      <vt:lpstr>17.01 Internal Iteration</vt:lpstr>
      <vt:lpstr>17.01 Internal Iteration</vt:lpstr>
      <vt:lpstr>17.01 Internal Iteration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317</cp:revision>
  <dcterms:created xsi:type="dcterms:W3CDTF">2018-09-28T16:40:41Z</dcterms:created>
  <dcterms:modified xsi:type="dcterms:W3CDTF">2019-03-21T16:59:09Z</dcterms:modified>
</cp:coreProperties>
</file>