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5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f7eFtbVxFM&amp;list=PLsyeobzWxl7poL9JTVyndKe62ieoN-MZ3&amp;index=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Tuple and Set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Tuple and 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530" y="1372852"/>
            <a:ext cx="8383946" cy="15949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Tuple is almost same as list. List is mutable and tuple is immutable.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square bracket [] means list. The round bracket () means tuple.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Tuple is immutable and faster.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convert list array to tuple by tuple (</a:t>
            </a:r>
            <a:r>
              <a:rPr lang="en-US" altLang="zh-TW" sz="1800" dirty="0" err="1">
                <a:solidFill>
                  <a:schemeClr val="tx1"/>
                </a:solidFill>
              </a:rPr>
              <a:t>list_array</a:t>
            </a:r>
            <a:r>
              <a:rPr lang="en-US" altLang="zh-TW" sz="1800" dirty="0">
                <a:solidFill>
                  <a:schemeClr val="tx1"/>
                </a:solidFill>
              </a:rPr>
              <a:t>) or convert a tuple into the list by list (</a:t>
            </a:r>
            <a:r>
              <a:rPr lang="en-US" altLang="zh-TW" sz="1800" dirty="0" err="1">
                <a:solidFill>
                  <a:schemeClr val="tx1"/>
                </a:solidFill>
              </a:rPr>
              <a:t>tup</a:t>
            </a:r>
            <a:r>
              <a:rPr lang="en-US" altLang="zh-TW" sz="18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https://www.youtube.com/watch?v=Mf7eFtbVxFM&amp;list=PLsyeobzWxl7poL9JTVyndKe62ieoN-MZ3&amp;index=7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F2C804-624F-4FFE-BA18-147251512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59837"/>
            <a:ext cx="4232475" cy="337265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35A55860-F5C0-4A8C-ADB9-DC205FAE9527}"/>
              </a:ext>
            </a:extLst>
          </p:cNvPr>
          <p:cNvSpPr txBox="1">
            <a:spLocks/>
          </p:cNvSpPr>
          <p:nvPr/>
        </p:nvSpPr>
        <p:spPr>
          <a:xfrm>
            <a:off x="420529" y="2992488"/>
            <a:ext cx="4007455" cy="310080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 set is q unique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Square Bracket [] is for list, round bracket () for tuple, curly bracket is for set.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Set is unique and not always sort (sometimes, you see the sort order) by itself.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Set is almost same as list. But, set is not maintain the sequence and set is not support duplicate values.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171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7 Tuple and Set</vt:lpstr>
      <vt:lpstr>7 Tuple and Set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245</cp:revision>
  <dcterms:created xsi:type="dcterms:W3CDTF">2018-09-28T16:40:41Z</dcterms:created>
  <dcterms:modified xsi:type="dcterms:W3CDTF">2019-03-27T21:55:48Z</dcterms:modified>
</cp:coreProperties>
</file>