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kB829ciAXo4&amp;list=PLsyeobzWxl7poL9JTVyndKe62ieoN-MZ3&amp;index=3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38 </a:t>
            </a:r>
            <a:r>
              <a:rPr lang="en-US" altLang="zh-TW" sz="4800" b="1" dirty="0" err="1">
                <a:solidFill>
                  <a:srgbClr val="FFFF00"/>
                </a:solidFill>
              </a:rPr>
              <a:t>kwargs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38 </a:t>
            </a:r>
            <a:r>
              <a:rPr lang="en-US" altLang="zh-TW" b="1" dirty="0" err="1">
                <a:solidFill>
                  <a:srgbClr val="FFFF00"/>
                </a:solidFill>
              </a:rPr>
              <a:t>kwargs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8185267" cy="3229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*</a:t>
            </a:r>
            <a:r>
              <a:rPr lang="en-US" altLang="zh-TW" sz="1800" dirty="0" err="1">
                <a:solidFill>
                  <a:schemeClr val="tx1"/>
                </a:solidFill>
              </a:rPr>
              <a:t>kwargs</a:t>
            </a:r>
            <a:r>
              <a:rPr lang="en-US" altLang="zh-TW" sz="1800" dirty="0">
                <a:solidFill>
                  <a:schemeClr val="tx1"/>
                </a:solidFill>
              </a:rPr>
              <a:t>: (Keyword, value) and variable length of arguments.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https://www.youtube.com/watch?v=kB829ciAXo4&amp;list=PLsyeobzWxl7poL9JTVyndKe62ieoN-MZ3&amp;index=38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A169C5-B65C-4801-93BF-F6EB43860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1909762"/>
            <a:ext cx="6315075" cy="3038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1136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52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38 kwargs</vt:lpstr>
      <vt:lpstr>38 kwargs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351</cp:revision>
  <dcterms:created xsi:type="dcterms:W3CDTF">2018-09-28T16:40:41Z</dcterms:created>
  <dcterms:modified xsi:type="dcterms:W3CDTF">2019-04-08T05:03:03Z</dcterms:modified>
</cp:coreProperties>
</file>