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54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az5e6M8tL4&amp;list=PLsyeobzWxl7poL9JTVyndKe62ieoN-MZ3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02941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want to group number and string together.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https://www.youtube.com/watch?v=Eaz5e6M8tL4&amp;list=PLsyeobzWxl7poL9JTVyndKe62ieoN-MZ3&amp;index=6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97C4A-B1A8-42E8-9A48-B3AFA981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4" y="1871972"/>
            <a:ext cx="3470399" cy="44933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77F360-23D5-4FB1-A3C1-56E57D709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26" y="1871972"/>
            <a:ext cx="4423303" cy="23284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6 List</vt:lpstr>
      <vt:lpstr>6 List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225</cp:revision>
  <dcterms:created xsi:type="dcterms:W3CDTF">2018-09-28T16:40:41Z</dcterms:created>
  <dcterms:modified xsi:type="dcterms:W3CDTF">2019-03-27T21:21:48Z</dcterms:modified>
</cp:coreProperties>
</file>