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7JzgybKvys&amp;list=PLsyeobzWxl7poL9JTVyndKe62ieoN-MZ3&amp;index=5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57 Inner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57 Inner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566411" cy="3064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variables and methods inside a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Can we have a class inside the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Why do you want to have a class inside the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One outer class define Student: name, </a:t>
            </a:r>
            <a:r>
              <a:rPr lang="en-US" altLang="zh-TW" sz="1800" dirty="0" err="1">
                <a:solidFill>
                  <a:schemeClr val="tx1"/>
                </a:solidFill>
              </a:rPr>
              <a:t>rollno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One inner class define Laptop: Brand, CPU, 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https://www.youtube.com/watch?v=b7JzgybKvys&amp;list=PLsyeobzWxl7poL9JTVyndKe62ieoN-MZ3&amp;index=57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C7F11-7CE0-476F-8482-8D6DAE82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06" y="1415182"/>
            <a:ext cx="4431894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57 Inner Class</vt:lpstr>
      <vt:lpstr>57 Inner Class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287</cp:revision>
  <dcterms:created xsi:type="dcterms:W3CDTF">2018-09-28T16:40:41Z</dcterms:created>
  <dcterms:modified xsi:type="dcterms:W3CDTF">2019-05-07T22:08:10Z</dcterms:modified>
</cp:coreProperties>
</file>