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5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4V14G5_CNGg&amp;list=PLsyeobzWxl7poL9JTVyndKe62ieoN-MZ3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4V14G5_CNGg&amp;list=PLsyeobzWxl7poL9JTVyndKe62ieoN-MZ3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4V14G5_CNGg&amp;list=PLsyeobzWxl7poL9JTVyndKe62ieoN-MZ3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PATH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PATH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530" y="1372853"/>
            <a:ext cx="826627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My Computer &gt; set properties and edit path.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https://www.youtube.com/watch?v=4V14G5_CNGg&amp;list=PLsyeobzWxl7poL9JTVyndKe62ieoN-MZ3&amp;index=8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00A25-9B7F-41B3-AB8D-4C20F2B0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012548"/>
            <a:ext cx="4026326" cy="41727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PATH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530" y="1372853"/>
            <a:ext cx="8399942" cy="7600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&gt;&gt;&gt; help 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https://www.youtube.com/watch?v=4V14G5_CNGg&amp;list=PLsyeobzWxl7poL9JTVyndKe62ieoN-MZ3&amp;index=8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A8467-00CC-4C12-AB59-85689E8A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341136"/>
            <a:ext cx="4811926" cy="86545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B13E0D-B608-4C78-8FBB-425ACDB3B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372551"/>
            <a:ext cx="4811926" cy="24270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6758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PATH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530" y="1372853"/>
            <a:ext cx="8399942" cy="8057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Help &gt;&gt;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&gt;&gt; LISTS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https://www.youtube.com/watch?v=4V14G5_CNGg&amp;list=PLsyeobzWxl7poL9JTVyndKe62ieoN-MZ3&amp;index=8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C49D-8B80-44F3-958E-38B3CF8AB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91931"/>
            <a:ext cx="3647203" cy="286526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95626F-86E2-4463-BA5A-F2267BC30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186" y="2298339"/>
            <a:ext cx="4634028" cy="29811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2260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113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8 PATH</vt:lpstr>
      <vt:lpstr>8 PATH</vt:lpstr>
      <vt:lpstr>8 PATH</vt:lpstr>
      <vt:lpstr>8 PATH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248</cp:revision>
  <dcterms:created xsi:type="dcterms:W3CDTF">2018-09-28T16:40:41Z</dcterms:created>
  <dcterms:modified xsi:type="dcterms:W3CDTF">2019-03-27T22:19:57Z</dcterms:modified>
</cp:coreProperties>
</file>