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3" r:id="rId3"/>
    <p:sldId id="264" r:id="rId4"/>
    <p:sldId id="265" r:id="rId5"/>
    <p:sldId id="266" r:id="rId6"/>
    <p:sldId id="267" r:id="rId7"/>
    <p:sldId id="268" r:id="rId8"/>
    <p:sldId id="259" r:id="rId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6" d="100"/>
          <a:sy n="96" d="100"/>
        </p:scale>
        <p:origin x="582" y="22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2019/5/8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2019/5/8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2019/5/8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2019/5/8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2019/5/8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2019/5/8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2019/5/8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2019/5/8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2019/5/8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2019/5/8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2019/5/8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2019/5/8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2019/5/8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WDEyt2VHpj4&amp;list=PLsyeobzWxl7poL9JTVyndKe62ieoN-MZ3&amp;index=75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youtube.com/watch?v=WDEyt2VHpj4&amp;list=PLsyeobzWxl7poL9JTVyndKe62ieoN-MZ3&amp;index=75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youtube.com/watch?v=WDEyt2VHpj4&amp;list=PLsyeobzWxl7poL9JTVyndKe62ieoN-MZ3&amp;index=75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WDEyt2VHpj4&amp;list=PLsyeobzWxl7poL9JTVyndKe62ieoN-MZ3&amp;index=75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youtube.com/watch?v=WDEyt2VHpj4&amp;list=PLsyeobzWxl7poL9JTVyndKe62ieoN-MZ3&amp;index=75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WDEyt2VHpj4&amp;list=PLsyeobzWxl7poL9JTVyndKe62ieoN-MZ3&amp;index=75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75 Workbench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2019/5/8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D4A087-E8B9-425C-A3D7-1F76A7894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75 Workbench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1"/>
            <a:ext cx="7958897" cy="100324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Search for MySQL :: MySQL Installer.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We need entire community version instead of Web Community version.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Port Number: 3306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https://www.youtube.com/watch?v=WDEyt2VHpj4&amp;list=PLsyeobzWxl7poL9JTVyndKe62ieoN-MZ3&amp;index=75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2019/5/8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D6E1754-307D-482C-8722-7D8719C324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846" y="2520109"/>
            <a:ext cx="3481377" cy="2862771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7C9EE04-8022-4CF9-BEEE-14B6605A67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1995" y="2520109"/>
            <a:ext cx="4347592" cy="2484768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BE7CDAB-986F-458F-B6BA-AC3EA3EAECB4}"/>
              </a:ext>
            </a:extLst>
          </p:cNvPr>
          <p:cNvSpPr/>
          <p:nvPr/>
        </p:nvSpPr>
        <p:spPr>
          <a:xfrm>
            <a:off x="1072764" y="4256141"/>
            <a:ext cx="1152128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83BC0DE-1FD8-44D5-A347-0F8B76AABB37}"/>
              </a:ext>
            </a:extLst>
          </p:cNvPr>
          <p:cNvSpPr/>
          <p:nvPr/>
        </p:nvSpPr>
        <p:spPr>
          <a:xfrm>
            <a:off x="5249228" y="4112125"/>
            <a:ext cx="2952328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32EAC96-427F-4F37-A6A4-29757379A58C}"/>
              </a:ext>
            </a:extLst>
          </p:cNvPr>
          <p:cNvSpPr/>
          <p:nvPr/>
        </p:nvSpPr>
        <p:spPr>
          <a:xfrm>
            <a:off x="5249228" y="4544173"/>
            <a:ext cx="3600400" cy="3986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We need Entire Community Version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190D236F-6A4F-4BD7-93CE-09789D7C97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6122" y="2194989"/>
            <a:ext cx="5221923" cy="3086908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46F77BB-0FDB-4860-8BEE-A3A406B4D8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755" y="2196553"/>
            <a:ext cx="2385767" cy="4188891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75 Workbench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8276511" cy="76393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Start MySQL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Click “Local Instance MySQL80”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4"/>
              </a:rPr>
              <a:t>https://www.youtube.com/watch?v=WDEyt2VHpj4&amp;list=PLsyeobzWxl7poL9JTVyndKe62ieoN-MZ3&amp;index=75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2019/5/8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BE7CDAB-986F-458F-B6BA-AC3EA3EAECB4}"/>
              </a:ext>
            </a:extLst>
          </p:cNvPr>
          <p:cNvSpPr/>
          <p:nvPr/>
        </p:nvSpPr>
        <p:spPr>
          <a:xfrm>
            <a:off x="1187624" y="2730468"/>
            <a:ext cx="1944216" cy="40424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83BC0DE-1FD8-44D5-A347-0F8B76AABB37}"/>
              </a:ext>
            </a:extLst>
          </p:cNvPr>
          <p:cNvSpPr/>
          <p:nvPr/>
        </p:nvSpPr>
        <p:spPr>
          <a:xfrm>
            <a:off x="3922077" y="3980142"/>
            <a:ext cx="1009963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702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96DF45A-48FF-4932-A524-8F8CF7AC1E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4415" y="2462866"/>
            <a:ext cx="4716016" cy="2765758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043ED0B-BD28-4FBB-A1AB-7F2148059B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1" y="2374304"/>
            <a:ext cx="2952328" cy="157689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75 Workbench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7958897" cy="76393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Password: Pc****=**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Start the Workbench.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4"/>
              </a:rPr>
              <a:t>https://www.youtube.com/watch?v=WDEyt2VHpj4&amp;list=PLsyeobzWxl7poL9JTVyndKe62ieoN-MZ3&amp;index=75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2019/5/8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BE7CDAB-986F-458F-B6BA-AC3EA3EAECB4}"/>
              </a:ext>
            </a:extLst>
          </p:cNvPr>
          <p:cNvSpPr/>
          <p:nvPr/>
        </p:nvSpPr>
        <p:spPr>
          <a:xfrm>
            <a:off x="2073307" y="3181849"/>
            <a:ext cx="1418573" cy="28803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908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092316E3-3B0A-4F38-9EB7-D8B0FC3944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2780928"/>
            <a:ext cx="6444208" cy="3818966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75 Workbench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1"/>
            <a:ext cx="7958897" cy="130133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Display Database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+mj-lt"/>
              <a:buAutoNum type="arabicPeriod"/>
            </a:pPr>
            <a:r>
              <a:rPr lang="en-US" altLang="zh-TW" sz="1800" dirty="0">
                <a:solidFill>
                  <a:schemeClr val="tx1"/>
                </a:solidFill>
              </a:rPr>
              <a:t>Type “show databases:”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+mj-lt"/>
              <a:buAutoNum type="arabicPeriod"/>
            </a:pPr>
            <a:r>
              <a:rPr lang="en-US" altLang="zh-TW" sz="1800" dirty="0">
                <a:solidFill>
                  <a:schemeClr val="tx1"/>
                </a:solidFill>
              </a:rPr>
              <a:t>Click “Execute”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+mj-lt"/>
              <a:buAutoNum type="arabicPeriod"/>
            </a:pPr>
            <a:r>
              <a:rPr lang="en-US" altLang="zh-TW" sz="1800" dirty="0">
                <a:solidFill>
                  <a:schemeClr val="tx1"/>
                </a:solidFill>
              </a:rPr>
              <a:t>Display the databases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3"/>
              </a:rPr>
              <a:t>https://www.youtube.com/watch?v=WDEyt2VHpj4&amp;list=PLsyeobzWxl7poL9JTVyndKe62ieoN-MZ3&amp;index=75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2019/5/8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BE7CDAB-986F-458F-B6BA-AC3EA3EAECB4}"/>
              </a:ext>
            </a:extLst>
          </p:cNvPr>
          <p:cNvSpPr/>
          <p:nvPr/>
        </p:nvSpPr>
        <p:spPr>
          <a:xfrm>
            <a:off x="2526508" y="3586578"/>
            <a:ext cx="1418573" cy="13074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5C7FB20-2F97-49D3-A384-AF65A40CA1BE}"/>
              </a:ext>
            </a:extLst>
          </p:cNvPr>
          <p:cNvSpPr/>
          <p:nvPr/>
        </p:nvSpPr>
        <p:spPr>
          <a:xfrm>
            <a:off x="2814541" y="3366530"/>
            <a:ext cx="216023" cy="22004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449B28-64D6-4732-8216-2F56B4618F43}"/>
              </a:ext>
            </a:extLst>
          </p:cNvPr>
          <p:cNvSpPr/>
          <p:nvPr/>
        </p:nvSpPr>
        <p:spPr>
          <a:xfrm>
            <a:off x="2548532" y="4690411"/>
            <a:ext cx="4298456" cy="134021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925A8E7-76A9-436C-87C2-181266813F7C}"/>
              </a:ext>
            </a:extLst>
          </p:cNvPr>
          <p:cNvSpPr/>
          <p:nvPr/>
        </p:nvSpPr>
        <p:spPr>
          <a:xfrm>
            <a:off x="2328740" y="3586577"/>
            <a:ext cx="144016" cy="130748"/>
          </a:xfrm>
          <a:prstGeom prst="ellipse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6124AD4-1035-4F74-B54F-C60626593AA8}"/>
              </a:ext>
            </a:extLst>
          </p:cNvPr>
          <p:cNvSpPr/>
          <p:nvPr/>
        </p:nvSpPr>
        <p:spPr>
          <a:xfrm>
            <a:off x="2670525" y="3404542"/>
            <a:ext cx="144016" cy="130748"/>
          </a:xfrm>
          <a:prstGeom prst="ellipse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7F1B544-8275-4921-BD64-8555071CD59C}"/>
              </a:ext>
            </a:extLst>
          </p:cNvPr>
          <p:cNvSpPr/>
          <p:nvPr/>
        </p:nvSpPr>
        <p:spPr>
          <a:xfrm>
            <a:off x="2382492" y="4695657"/>
            <a:ext cx="144016" cy="130748"/>
          </a:xfrm>
          <a:prstGeom prst="ellipse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4239484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75 Workbench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1"/>
            <a:ext cx="7958897" cy="176811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&gt; create database  </a:t>
            </a:r>
            <a:r>
              <a:rPr lang="en-US" altLang="zh-TW" sz="1800" dirty="0" err="1">
                <a:solidFill>
                  <a:schemeClr val="tx1"/>
                </a:solidFill>
              </a:rPr>
              <a:t>mydb</a:t>
            </a:r>
            <a:r>
              <a:rPr lang="en-US" altLang="zh-TW" sz="1800" dirty="0">
                <a:solidFill>
                  <a:schemeClr val="tx1"/>
                </a:solidFill>
              </a:rPr>
              <a:t>;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&gt; use </a:t>
            </a:r>
            <a:r>
              <a:rPr lang="en-US" altLang="zh-TW" sz="1800" dirty="0" err="1">
                <a:solidFill>
                  <a:schemeClr val="tx1"/>
                </a:solidFill>
              </a:rPr>
              <a:t>mydb</a:t>
            </a:r>
            <a:r>
              <a:rPr lang="en-US" altLang="zh-TW" sz="1800" dirty="0">
                <a:solidFill>
                  <a:schemeClr val="tx1"/>
                </a:solidFill>
              </a:rPr>
              <a:t>;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&gt; create table student (name varchar(20), college varchar (20));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&gt; insert into student values (‘peter’, ‘USC’), (‘Irene’, ‘SJSU’);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&gt; select * from student;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https://www.youtube.com/watch?v=WDEyt2VHpj4&amp;list=PLsyeobzWxl7poL9JTVyndKe62ieoN-MZ3&amp;index=75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2019/5/8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2169891-C57D-4F0A-8D45-F264C5B570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664" y="3319198"/>
            <a:ext cx="5395080" cy="3193983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5D16B08-263C-423D-8EC6-79093FAF32AD}"/>
              </a:ext>
            </a:extLst>
          </p:cNvPr>
          <p:cNvSpPr/>
          <p:nvPr/>
        </p:nvSpPr>
        <p:spPr>
          <a:xfrm>
            <a:off x="2483768" y="3915622"/>
            <a:ext cx="2088232" cy="72008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9087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3FF7C1F-5E05-45E3-8EF7-3E6F15DE08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2435103"/>
            <a:ext cx="5940152" cy="349550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75 Workbench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1"/>
            <a:ext cx="7958897" cy="90649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Click “Execute” to display student table.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But we do not want the MySQL operation. We want to fetch data from Python in the next section.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3"/>
              </a:rPr>
              <a:t>https://www.youtube.com/watch?v=WDEyt2VHpj4&amp;list=PLsyeobzWxl7poL9JTVyndKe62ieoN-MZ3&amp;index=75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2019/5/8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D16B08-263C-423D-8EC6-79093FAF32AD}"/>
              </a:ext>
            </a:extLst>
          </p:cNvPr>
          <p:cNvSpPr/>
          <p:nvPr/>
        </p:nvSpPr>
        <p:spPr>
          <a:xfrm>
            <a:off x="2592534" y="2915914"/>
            <a:ext cx="144016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3855A84-B186-4E28-9A0B-5B2A2AD2B977}"/>
              </a:ext>
            </a:extLst>
          </p:cNvPr>
          <p:cNvSpPr/>
          <p:nvPr/>
        </p:nvSpPr>
        <p:spPr>
          <a:xfrm>
            <a:off x="2304502" y="4247964"/>
            <a:ext cx="720080" cy="46815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EA0739D-DD61-4CB3-B64B-C74343C88C8A}"/>
              </a:ext>
            </a:extLst>
          </p:cNvPr>
          <p:cNvSpPr/>
          <p:nvPr/>
        </p:nvSpPr>
        <p:spPr>
          <a:xfrm>
            <a:off x="2300444" y="4906421"/>
            <a:ext cx="2092289" cy="100174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1026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2019/5/8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</TotalTime>
  <Words>300</Words>
  <Application>Microsoft Office PowerPoint</Application>
  <PresentationFormat>On-screen Show (4:3)</PresentationFormat>
  <Paragraphs>53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Wingdings</vt:lpstr>
      <vt:lpstr>Office 佈景主題</vt:lpstr>
      <vt:lpstr>75 Workbench</vt:lpstr>
      <vt:lpstr>75 Workbench</vt:lpstr>
      <vt:lpstr>75 Workbench</vt:lpstr>
      <vt:lpstr>75 Workbench</vt:lpstr>
      <vt:lpstr>75 Workbench</vt:lpstr>
      <vt:lpstr>75 Workbench</vt:lpstr>
      <vt:lpstr>75 Workbench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285</cp:revision>
  <dcterms:created xsi:type="dcterms:W3CDTF">2018-09-28T16:40:41Z</dcterms:created>
  <dcterms:modified xsi:type="dcterms:W3CDTF">2019-05-08T20:55:12Z</dcterms:modified>
</cp:coreProperties>
</file>