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jXMGpoMkhQ&amp;list=PLsyeobzWxl7poL9JTVyndKe62ieoN-MZ3&amp;index=3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36 Function Argument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36 Function Argument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278379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Function argument: called by value and called by references.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list to call by reference.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https://www.youtube.com/watch?v=ijXMGpoMkhQ&amp;list=PLsyeobzWxl7poL9JTVyndKe62ieoN-MZ3&amp;index=36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3752F-80FA-4CC1-A46B-B3DEA6F3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11" y="1372852"/>
            <a:ext cx="4531261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36 Function Argument</vt:lpstr>
      <vt:lpstr>36 Function Argument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342</cp:revision>
  <dcterms:created xsi:type="dcterms:W3CDTF">2018-09-28T16:40:41Z</dcterms:created>
  <dcterms:modified xsi:type="dcterms:W3CDTF">2019-04-07T14:48:51Z</dcterms:modified>
</cp:coreProperties>
</file>