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kYrfV7M1ks&amp;list=PLsyeobzWxl7poL9JTVyndKe62ieoN-MZ3&amp;index=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Math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Math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3566410" cy="26322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math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Import 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x = </a:t>
            </a:r>
            <a:r>
              <a:rPr lang="en-US" altLang="zh-TW" sz="1800" dirty="0" err="1">
                <a:solidFill>
                  <a:schemeClr val="tx1"/>
                </a:solidFill>
              </a:rPr>
              <a:t>math.sqrt</a:t>
            </a:r>
            <a:r>
              <a:rPr lang="en-US" altLang="zh-TW" sz="1800" dirty="0">
                <a:solidFill>
                  <a:schemeClr val="tx1"/>
                </a:solidFill>
              </a:rPr>
              <a:t> (25)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to use m instead of 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Import math as 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x = </a:t>
            </a:r>
            <a:r>
              <a:rPr lang="en-US" altLang="zh-TW" sz="1800" dirty="0" err="1">
                <a:solidFill>
                  <a:schemeClr val="tx1"/>
                </a:solidFill>
              </a:rPr>
              <a:t>m.sqrt</a:t>
            </a:r>
            <a:r>
              <a:rPr lang="en-US" altLang="zh-TW" sz="1800" dirty="0">
                <a:solidFill>
                  <a:schemeClr val="tx1"/>
                </a:solidFill>
              </a:rPr>
              <a:t> (25)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&gt;&gt;&gt; help (‘math’)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https://www.youtube.com/watch?v=EkYrfV7M1ks&amp;list=PLsyeobzWxl7poL9JTVyndKe62ieoN-MZ3&amp;index=18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DB2AC-8567-4C59-B057-C82C49FC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86" y="1269728"/>
            <a:ext cx="4502514" cy="50084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18 Math Function</vt:lpstr>
      <vt:lpstr>18 Math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302</cp:revision>
  <dcterms:created xsi:type="dcterms:W3CDTF">2018-09-28T16:40:41Z</dcterms:created>
  <dcterms:modified xsi:type="dcterms:W3CDTF">2019-04-03T03:10:05Z</dcterms:modified>
</cp:coreProperties>
</file>