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OX49nLNPEE&amp;list=PLsyeobzWxl7poL9JTVyndKe62ieoN-MZ3&amp;index=2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4OX49nLNPEE&amp;list=PLsyeobzWxl7poL9JTVyndKe62ieoN-MZ3&amp;index=2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Input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Input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4120" y="1282881"/>
            <a:ext cx="7514264" cy="746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Input a string and convert to integer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Input a expression.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https://www.youtube.com/watch?v=4OX49nLNPEE&amp;list=PLsyeobzWxl7poL9JTVyndKe62ieoN-MZ3&amp;index=20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480AF5-9D5F-4AA6-8992-8C81AF32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75" y="2128796"/>
            <a:ext cx="5193481" cy="44019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Input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9562" y="1356052"/>
            <a:ext cx="820723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Pass value from command line.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https://www.youtube.com/watch?v=4OX49nLNPEE&amp;list=PLsyeobzWxl7poL9JTVyndKe62ieoN-MZ3&amp;index=20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7C601-F12F-4B03-8E44-3D7664D7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947401"/>
            <a:ext cx="7086600" cy="3714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210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20 Input Command</vt:lpstr>
      <vt:lpstr>20 Input Command</vt:lpstr>
      <vt:lpstr>20 Input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313</cp:revision>
  <dcterms:created xsi:type="dcterms:W3CDTF">2018-09-28T16:40:41Z</dcterms:created>
  <dcterms:modified xsi:type="dcterms:W3CDTF">2019-04-04T18:07:28Z</dcterms:modified>
</cp:coreProperties>
</file>