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WAjbtWBzGs&amp;list=PLsyeobzWxl7poL9JTVyndKe62ieoN-MZ3&amp;index=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WAjbtWBzGs&amp;list=PLsyeobzWxl7poL9JTVyndKe62ieoN-MZ3&amp;index=1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Number Conversion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Number Conversion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5381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Number System Conversion: Binary format and Decimal format. .We also have Octal and Hexadecimal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convert the format in Python?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Decimal = 25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bin (25)   # 0x11001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https://www.youtube.com/watch?v=AWAjbtWBzGs&amp;list=PLsyeobzWxl7poL9JTVyndKe62ieoN-MZ3&amp;index=14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87C9BF-2415-4985-A9F6-2033DC75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297"/>
              </p:ext>
            </p:extLst>
          </p:nvPr>
        </p:nvGraphicFramePr>
        <p:xfrm>
          <a:off x="1115616" y="3036561"/>
          <a:ext cx="47600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18">
                  <a:extLst>
                    <a:ext uri="{9D8B030D-6E8A-4147-A177-3AD203B41FA5}">
                      <a16:colId xmlns:a16="http://schemas.microsoft.com/office/drawing/2014/main" val="1421815835"/>
                    </a:ext>
                  </a:extLst>
                </a:gridCol>
                <a:gridCol w="1827530">
                  <a:extLst>
                    <a:ext uri="{9D8B030D-6E8A-4147-A177-3AD203B41FA5}">
                      <a16:colId xmlns:a16="http://schemas.microsoft.com/office/drawing/2014/main" val="2286140969"/>
                    </a:ext>
                  </a:extLst>
                </a:gridCol>
                <a:gridCol w="1268540">
                  <a:extLst>
                    <a:ext uri="{9D8B030D-6E8A-4147-A177-3AD203B41FA5}">
                      <a16:colId xmlns:a16="http://schemas.microsoft.com/office/drawing/2014/main" val="144091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Divide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8674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62A9F6-4A1D-4DC4-BDCE-4E1FBEAE5D77}"/>
              </a:ext>
            </a:extLst>
          </p:cNvPr>
          <p:cNvCxnSpPr>
            <a:cxnSpLocks/>
          </p:cNvCxnSpPr>
          <p:nvPr/>
        </p:nvCxnSpPr>
        <p:spPr>
          <a:xfrm>
            <a:off x="2843808" y="5589240"/>
            <a:ext cx="33843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BEFD1A-AD50-433E-B205-C68A2233A196}"/>
              </a:ext>
            </a:extLst>
          </p:cNvPr>
          <p:cNvCxnSpPr/>
          <p:nvPr/>
        </p:nvCxnSpPr>
        <p:spPr>
          <a:xfrm flipV="1">
            <a:off x="6228184" y="3789040"/>
            <a:ext cx="0" cy="1800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2F7B7-B885-48E0-B093-2A4D5517207B}"/>
              </a:ext>
            </a:extLst>
          </p:cNvPr>
          <p:cNvSpPr/>
          <p:nvPr/>
        </p:nvSpPr>
        <p:spPr>
          <a:xfrm>
            <a:off x="4355976" y="5714757"/>
            <a:ext cx="864096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11001</a:t>
            </a:r>
          </a:p>
        </p:txBody>
      </p:sp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Number Conversion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Conversion: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https://www.youtube.com/watch?v=AWAjbtWBzGs&amp;list=PLsyeobzWxl7poL9JTVyndKe62ieoN-MZ3&amp;index=14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29917F-0AD2-49A9-8A82-531C02D0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16075"/>
            <a:ext cx="6648450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02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128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14 Number Conversion</vt:lpstr>
      <vt:lpstr>14 Number Conversion</vt:lpstr>
      <vt:lpstr>14 Number Conversion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262</cp:revision>
  <dcterms:created xsi:type="dcterms:W3CDTF">2018-09-28T16:40:41Z</dcterms:created>
  <dcterms:modified xsi:type="dcterms:W3CDTF">2019-04-01T23:38:09Z</dcterms:modified>
</cp:coreProperties>
</file>