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c9qhIcB3NA&amp;list=PLsyeobzWxl7poL9JTVyndKe62ieoN-MZ3&amp;index=3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Array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6708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Array Value: Match </a:t>
            </a:r>
            <a:r>
              <a:rPr lang="en-US" altLang="zh-TW" sz="1600">
                <a:solidFill>
                  <a:schemeClr val="tx1"/>
                </a:solidFill>
              </a:rPr>
              <a:t>array value.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https://www.youtube.com/watch?v=9c9qhIcB3NA&amp;list=PLsyeobzWxl7poL9JTVyndKe62ieoN-MZ3&amp;index=30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8F8B2-8E89-416F-8722-4FD6F80C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28645"/>
            <a:ext cx="4619625" cy="49281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30 Array</vt:lpstr>
      <vt:lpstr>30 Array Value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357</cp:revision>
  <dcterms:created xsi:type="dcterms:W3CDTF">2018-09-28T16:40:41Z</dcterms:created>
  <dcterms:modified xsi:type="dcterms:W3CDTF">2019-04-07T04:34:49Z</dcterms:modified>
</cp:coreProperties>
</file>