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CRpVwtVL4I&amp;list=PLsyeobzWxl7poL9JTVyndKe62ieoN-MZ3&amp;index=2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break/pass: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break/pass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do not something need to be implement. Just put pass there. Nothing impact. Will be implemented later.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https://www.youtube.com/watch?v=JCRpVwtVL4I&amp;list=PLsyeobzWxl7poL9JTVyndKe62ieoN-MZ3&amp;index=25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B6E0C-F3B2-4AD8-A6B7-8D082D30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40084"/>
            <a:ext cx="721042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25 break/pass: Part 2</vt:lpstr>
      <vt:lpstr>24 break/pass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324</cp:revision>
  <dcterms:created xsi:type="dcterms:W3CDTF">2018-09-28T16:40:41Z</dcterms:created>
  <dcterms:modified xsi:type="dcterms:W3CDTF">2019-04-04T23:47:32Z</dcterms:modified>
</cp:coreProperties>
</file>