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69" r:id="rId5"/>
    <p:sldId id="266" r:id="rId6"/>
    <p:sldId id="270" r:id="rId7"/>
    <p:sldId id="268" r:id="rId8"/>
    <p:sldId id="267" r:id="rId9"/>
    <p:sldId id="271" r:id="rId10"/>
    <p:sldId id="272" r:id="rId11"/>
    <p:sldId id="273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CCVsvgR2KU&amp;list=PLsyeobzWxl7poL9JTVyndKe62ieoN-MZ3&amp;index=11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gCCVsvgR2KU&amp;list=PLsyeobzWxl7poL9JTVyndKe62ieoN-MZ3&amp;index=11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CCVsvgR2KU&amp;list=PLsyeobzWxl7poL9JTVyndKe62ieoN-MZ3&amp;index=1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CCVsvgR2KU&amp;list=PLsyeobzWxl7poL9JTVyndKe62ieoN-MZ3&amp;index=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gCCVsvgR2KU&amp;list=PLsyeobzWxl7poL9JTVyndKe62ieoN-MZ3&amp;index=1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gCCVsvgR2KU&amp;list=PLsyeobzWxl7poL9JTVyndKe62ieoN-MZ3&amp;index=1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gCCVsvgR2KU&amp;list=PLsyeobzWxl7poL9JTVyndKe62ieoN-MZ3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Data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Map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030906" cy="45848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Map is the most excited type. Map also called Dictionary.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 have huge amount of data, you want to fetch data in efficient way.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assign a value to a key, for example, the value is an English sentence and the key is an index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For dictionary, every value will be assigned a key, for example, all the mobile phone names are the values, and dictionary give each phone names a index number. The index 1 is iPhone-10, index 2 is iPhone-8, index 3 is Samsung Galaxy, and etc. The index 1, 2, 3 can be the integer number or string name of owner.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One thing to remember, key is unique. All the keys in the map or </a:t>
            </a:r>
            <a:r>
              <a:rPr lang="en-US" altLang="zh-TW" sz="1800" dirty="0" err="1">
                <a:solidFill>
                  <a:schemeClr val="tx1"/>
                </a:solidFill>
              </a:rPr>
              <a:t>directionary</a:t>
            </a:r>
            <a:r>
              <a:rPr lang="en-US" altLang="zh-TW" sz="1800" dirty="0">
                <a:solidFill>
                  <a:schemeClr val="tx1"/>
                </a:solidFill>
              </a:rPr>
              <a:t> have to be unique. The values can be repeated.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Dictionary use curly bracket, why curly bracket? Because the Dictionary and set are unique. Both Set and Dictionary use curly bracket.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 = {‘Peter’: ‘iPhone-8’, ‘Irene’: ‘Samsung’, ‘Jessica’: ‘iPhone-7’, ‘Jason’: ‘Verizon’, ‘Jasmine’: ‘iPhone-10’, ‘Jonathan’: ‘Verizon’}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</a:rPr>
              <a:t>d.keys</a:t>
            </a:r>
            <a:r>
              <a:rPr lang="en-US" altLang="zh-TW" sz="1800" dirty="0">
                <a:solidFill>
                  <a:schemeClr val="tx1"/>
                </a:solidFill>
              </a:rPr>
              <a:t>(), </a:t>
            </a:r>
            <a:r>
              <a:rPr lang="en-US" altLang="zh-TW" sz="1800" dirty="0" err="1">
                <a:solidFill>
                  <a:schemeClr val="tx1"/>
                </a:solidFill>
              </a:rPr>
              <a:t>d.values</a:t>
            </a:r>
            <a:r>
              <a:rPr lang="en-US" altLang="zh-TW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https://www.youtube.com/watch?v=gCCVsvgR2KU&amp;list=PLsyeobzWxl7poL9JTVyndKe62ieoN-MZ3&amp;index=11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44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Map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030906" cy="4719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https://www.youtube.com/watch?v=gCCVsvgR2KU&amp;list=PLsyeobzWxl7poL9JTVyndKe62ieoN-MZ3&amp;index=11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114E5-6124-4F4D-B01C-A7D6ED2C4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54355"/>
            <a:ext cx="5847184" cy="37674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672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3522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we work on project, all the data have their own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many data type in python?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1) None: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2) Numeric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3)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4) Tuple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5)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6) String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7) Range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8) Map, or you can call it Dictionary.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https://www.youtube.com/watch?v=gCCVsvgR2KU&amp;list=PLsyeobzWxl7poL9JTVyndKe62ieoN-MZ3&amp;index=11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first data type is “None”. What is “None” mean? You have a variable but the variable is not assigned with nay value. It is “None”. In other languages, we use the keyword as “NULL”. But in Python, we use “None”.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https://www.youtube.com/watch?v=gCCVsvgR2KU&amp;list=PLsyeobzWxl7poL9JTVyndKe62ieoN-MZ3&amp;index=11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38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Numeric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5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Numeric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278378" cy="44324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second data type is “Numeric” type. We have four numeric types in Python.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a) The first one is “int”, e.g., num = 5, type (num) is &lt;class ‘int’&gt;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b) The second one is “float”, e.g., num = 2.5, type (num) is &lt;class ‘float’&gt;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c) The third one is “complex”, e.g., num = 6 + 9j, type (num) is &lt;class ‘complex’&gt;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d) The fourth one is “bool”, Convert the boolean into integer, True is 1, False is 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https://www.youtube.com/watch?v=gCCVsvgR2KU&amp;list=PLsyeobzWxl7poL9JTVyndKe62ieoN-MZ3&amp;index=11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E155FA-07F8-42C1-8451-FB452F971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599" y="1403408"/>
            <a:ext cx="4891116" cy="49529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381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Sequence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8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Sequence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205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next group is called Sequence which include the followings: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3) List: list = {10, 20, 30, 40, 50}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4) Tuple: t = (10, 20, 30, 40, 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5) Set: s = {10, 20, 30, 40, 50}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6) String: str = ‘Peter’, c = ‘a’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7) Range: x = range (5)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https://www.youtube.com/watch?v=gCCVsvgR2KU&amp;list=PLsyeobzWxl7poL9JTVyndKe62ieoN-MZ3&amp;index=11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AECE24-B4DD-4F22-BADA-2869673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380716"/>
            <a:ext cx="1190625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5871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Sequence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Sequence (List, Tuple, Set, String, range) examples: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https://www.youtube.com/watch?v=gCCVsvgR2KU&amp;list=PLsyeobzWxl7poL9JTVyndKe62ieoN-MZ3&amp;index=11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8ECA7F-8519-4F80-9EA2-AE98E9A6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42" y="1866581"/>
            <a:ext cx="3540384" cy="439465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4DAE50-564A-4CEA-A730-B6F13E304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426" y="1866581"/>
            <a:ext cx="4447532" cy="20750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598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Map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7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783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11 Data Type</vt:lpstr>
      <vt:lpstr>11 Data Type</vt:lpstr>
      <vt:lpstr>11 Data Type</vt:lpstr>
      <vt:lpstr>11.1 Numeric Type</vt:lpstr>
      <vt:lpstr>11.1 Numeric Type</vt:lpstr>
      <vt:lpstr>11.2 Sequence Type</vt:lpstr>
      <vt:lpstr>11.2 Sequence Type</vt:lpstr>
      <vt:lpstr>11.2 Sequence Type</vt:lpstr>
      <vt:lpstr>11.3 Map Type</vt:lpstr>
      <vt:lpstr>11.3 Map Type</vt:lpstr>
      <vt:lpstr>11.3 Map Type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300</cp:revision>
  <dcterms:created xsi:type="dcterms:W3CDTF">2018-09-28T16:40:41Z</dcterms:created>
  <dcterms:modified xsi:type="dcterms:W3CDTF">2019-03-28T18:34:25Z</dcterms:modified>
</cp:coreProperties>
</file>