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3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OZIAHg5i7M&amp;index=10&amp;list=PLsyeobzWxl7poL9JTVyndKe62ieoN-MZ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OZIAHg5i7M&amp;index=10&amp;list=PLsyeobzWxl7poL9JTVyndKe62ieoN-MZ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_OZIAHg5i7M&amp;index=10&amp;list=PLsyeobzWxl7poL9JTVyndKe62ieoN-MZ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OZIAHg5i7M&amp;index=10&amp;list=PLsyeobzWxl7poL9JTVyndKe62ieoN-MZ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More on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More on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see the address of the variable num?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https://www.youtube.com/watch?v=_OZIAHg5i7M&amp;index=10&amp;list=PLsyeobzWxl7poL9JTVyndKe62ieoN-MZ3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7F17B-D3BA-49A6-A142-B805D40363E2}"/>
              </a:ext>
            </a:extLst>
          </p:cNvPr>
          <p:cNvSpPr/>
          <p:nvPr/>
        </p:nvSpPr>
        <p:spPr>
          <a:xfrm>
            <a:off x="1029135" y="4985966"/>
            <a:ext cx="393423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1339D-83CB-4454-A0BA-AFBAA7605A19}"/>
              </a:ext>
            </a:extLst>
          </p:cNvPr>
          <p:cNvSpPr/>
          <p:nvPr/>
        </p:nvSpPr>
        <p:spPr>
          <a:xfrm>
            <a:off x="1029135" y="5457512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B7C5C-68CD-49B9-92DC-14F2AAC5B47D}"/>
              </a:ext>
            </a:extLst>
          </p:cNvPr>
          <p:cNvSpPr/>
          <p:nvPr/>
        </p:nvSpPr>
        <p:spPr>
          <a:xfrm>
            <a:off x="2282240" y="5058896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16BB2-FEEB-4595-B19B-CCDF9DB9A7EC}"/>
              </a:ext>
            </a:extLst>
          </p:cNvPr>
          <p:cNvSpPr/>
          <p:nvPr/>
        </p:nvSpPr>
        <p:spPr>
          <a:xfrm>
            <a:off x="2282240" y="5601548"/>
            <a:ext cx="2016224" cy="638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Address:</a:t>
            </a:r>
          </a:p>
          <a:p>
            <a:r>
              <a:rPr lang="en-US" dirty="0">
                <a:solidFill>
                  <a:schemeClr val="tx1"/>
                </a:solidFill>
              </a:rPr>
              <a:t>140723406693488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7C3B6-3722-4A2C-B88A-6DCFA0F8604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422558" y="5185274"/>
            <a:ext cx="859682" cy="72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C9D90-2C52-4DBC-A222-60FF3EE7C6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419157" y="5258204"/>
            <a:ext cx="863083" cy="398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84933CF-E2F4-4EB0-86D7-22FAB5C5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73" y="1816533"/>
            <a:ext cx="4656940" cy="3460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E92077-7275-4A90-BEC6-418C04B4932A}"/>
              </a:ext>
            </a:extLst>
          </p:cNvPr>
          <p:cNvSpPr/>
          <p:nvPr/>
        </p:nvSpPr>
        <p:spPr>
          <a:xfrm>
            <a:off x="1029135" y="5929058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1AABF-AA6D-476C-88D7-091A3F61475B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1419157" y="5258204"/>
            <a:ext cx="863083" cy="870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標題 2">
            <a:extLst>
              <a:ext uri="{FF2B5EF4-FFF2-40B4-BE49-F238E27FC236}">
                <a16:creationId xmlns:a16="http://schemas.microsoft.com/office/drawing/2014/main" id="{68F19FD9-3BF5-45F7-9831-EE8297DDDA09}"/>
              </a:ext>
            </a:extLst>
          </p:cNvPr>
          <p:cNvSpPr txBox="1">
            <a:spLocks/>
          </p:cNvSpPr>
          <p:nvPr/>
        </p:nvSpPr>
        <p:spPr>
          <a:xfrm>
            <a:off x="501534" y="1901517"/>
            <a:ext cx="3062354" cy="29099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id (num)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=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 =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print (id(a), id(b) # both variables point to the same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 =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print (id(k)) # k also share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More on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 change the value of 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https://www.youtube.com/watch?v=_OZIAHg5i7M&amp;index=10&amp;list=PLsyeobzWxl7poL9JTVyndKe62ieoN-MZ3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7F17B-D3BA-49A6-A142-B805D40363E2}"/>
              </a:ext>
            </a:extLst>
          </p:cNvPr>
          <p:cNvSpPr/>
          <p:nvPr/>
        </p:nvSpPr>
        <p:spPr>
          <a:xfrm>
            <a:off x="870623" y="4398347"/>
            <a:ext cx="393423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1339D-83CB-4454-A0BA-AFBAA7605A19}"/>
              </a:ext>
            </a:extLst>
          </p:cNvPr>
          <p:cNvSpPr/>
          <p:nvPr/>
        </p:nvSpPr>
        <p:spPr>
          <a:xfrm>
            <a:off x="870623" y="4869893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B7C5C-68CD-49B9-92DC-14F2AAC5B47D}"/>
              </a:ext>
            </a:extLst>
          </p:cNvPr>
          <p:cNvSpPr/>
          <p:nvPr/>
        </p:nvSpPr>
        <p:spPr>
          <a:xfrm>
            <a:off x="2123728" y="4471277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16BB2-FEEB-4595-B19B-CCDF9DB9A7EC}"/>
              </a:ext>
            </a:extLst>
          </p:cNvPr>
          <p:cNvSpPr/>
          <p:nvPr/>
        </p:nvSpPr>
        <p:spPr>
          <a:xfrm>
            <a:off x="2123728" y="5013929"/>
            <a:ext cx="2016224" cy="638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Address:</a:t>
            </a:r>
          </a:p>
          <a:p>
            <a:r>
              <a:rPr lang="en-US" dirty="0">
                <a:solidFill>
                  <a:schemeClr val="tx1"/>
                </a:solidFill>
              </a:rPr>
              <a:t>140723406693488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7C3B6-3722-4A2C-B88A-6DCFA0F8604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264046" y="4597655"/>
            <a:ext cx="859682" cy="72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C9D90-2C52-4DBC-A222-60FF3EE7C6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260645" y="4670585"/>
            <a:ext cx="863083" cy="398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2077-7275-4A90-BEC6-418C04B4932A}"/>
              </a:ext>
            </a:extLst>
          </p:cNvPr>
          <p:cNvSpPr/>
          <p:nvPr/>
        </p:nvSpPr>
        <p:spPr>
          <a:xfrm>
            <a:off x="870623" y="5341439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1AABF-AA6D-476C-88D7-091A3F61475B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1260645" y="4670585"/>
            <a:ext cx="863083" cy="870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標題 2">
            <a:extLst>
              <a:ext uri="{FF2B5EF4-FFF2-40B4-BE49-F238E27FC236}">
                <a16:creationId xmlns:a16="http://schemas.microsoft.com/office/drawing/2014/main" id="{68F19FD9-3BF5-45F7-9831-EE8297DDDA09}"/>
              </a:ext>
            </a:extLst>
          </p:cNvPr>
          <p:cNvSpPr txBox="1">
            <a:spLocks/>
          </p:cNvSpPr>
          <p:nvPr/>
        </p:nvSpPr>
        <p:spPr>
          <a:xfrm>
            <a:off x="501534" y="1901517"/>
            <a:ext cx="3062354" cy="13114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= 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print (id(a), id(b) # both variables point to the same address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76C5E2E-747F-44EE-B868-A54D628D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981000"/>
            <a:ext cx="5359290" cy="27441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0B1B416-2FC2-4E3C-86EC-CC48442766D2}"/>
              </a:ext>
            </a:extLst>
          </p:cNvPr>
          <p:cNvSpPr/>
          <p:nvPr/>
        </p:nvSpPr>
        <p:spPr>
          <a:xfrm>
            <a:off x="2108962" y="3800423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3244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More on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55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 change the value of k = 8.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https://www.youtube.com/watch?v=_OZIAHg5i7M&amp;index=10&amp;list=PLsyeobzWxl7poL9JTVyndKe62ieoN-MZ3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7F17B-D3BA-49A6-A142-B805D40363E2}"/>
              </a:ext>
            </a:extLst>
          </p:cNvPr>
          <p:cNvSpPr/>
          <p:nvPr/>
        </p:nvSpPr>
        <p:spPr>
          <a:xfrm>
            <a:off x="488786" y="4736234"/>
            <a:ext cx="393423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1339D-83CB-4454-A0BA-AFBAA7605A19}"/>
              </a:ext>
            </a:extLst>
          </p:cNvPr>
          <p:cNvSpPr/>
          <p:nvPr/>
        </p:nvSpPr>
        <p:spPr>
          <a:xfrm>
            <a:off x="488786" y="5207780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B7C5C-68CD-49B9-92DC-14F2AAC5B47D}"/>
              </a:ext>
            </a:extLst>
          </p:cNvPr>
          <p:cNvSpPr/>
          <p:nvPr/>
        </p:nvSpPr>
        <p:spPr>
          <a:xfrm>
            <a:off x="1741891" y="4809164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16BB2-FEEB-4595-B19B-CCDF9DB9A7EC}"/>
              </a:ext>
            </a:extLst>
          </p:cNvPr>
          <p:cNvSpPr/>
          <p:nvPr/>
        </p:nvSpPr>
        <p:spPr>
          <a:xfrm>
            <a:off x="1741891" y="5351816"/>
            <a:ext cx="2016224" cy="638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Address:</a:t>
            </a:r>
          </a:p>
          <a:p>
            <a:r>
              <a:rPr lang="en-US" dirty="0">
                <a:solidFill>
                  <a:schemeClr val="tx1"/>
                </a:solidFill>
              </a:rPr>
              <a:t>140723406693488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7C3B6-3722-4A2C-B88A-6DCFA0F8604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82209" y="4935542"/>
            <a:ext cx="859682" cy="72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C9D90-2C52-4DBC-A222-60FF3EE7C6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78808" y="5008472"/>
            <a:ext cx="863083" cy="398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2077-7275-4A90-BEC6-418C04B4932A}"/>
              </a:ext>
            </a:extLst>
          </p:cNvPr>
          <p:cNvSpPr/>
          <p:nvPr/>
        </p:nvSpPr>
        <p:spPr>
          <a:xfrm>
            <a:off x="488786" y="5679326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1AABF-AA6D-476C-88D7-091A3F61475B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878808" y="5008472"/>
            <a:ext cx="863083" cy="870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標題 2">
            <a:extLst>
              <a:ext uri="{FF2B5EF4-FFF2-40B4-BE49-F238E27FC236}">
                <a16:creationId xmlns:a16="http://schemas.microsoft.com/office/drawing/2014/main" id="{68F19FD9-3BF5-45F7-9831-EE8297DDDA09}"/>
              </a:ext>
            </a:extLst>
          </p:cNvPr>
          <p:cNvSpPr txBox="1">
            <a:spLocks/>
          </p:cNvSpPr>
          <p:nvPr/>
        </p:nvSpPr>
        <p:spPr>
          <a:xfrm>
            <a:off x="501534" y="1978855"/>
            <a:ext cx="3062354" cy="16893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= 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print (id(a), id(b) # both variables point to the same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 = 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1B416-2FC2-4E3C-86EC-CC48442766D2}"/>
              </a:ext>
            </a:extLst>
          </p:cNvPr>
          <p:cNvSpPr/>
          <p:nvPr/>
        </p:nvSpPr>
        <p:spPr>
          <a:xfrm>
            <a:off x="1727125" y="4138310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CC2C8-5AE2-4926-8790-69B943D7902C}"/>
              </a:ext>
            </a:extLst>
          </p:cNvPr>
          <p:cNvSpPr/>
          <p:nvPr/>
        </p:nvSpPr>
        <p:spPr>
          <a:xfrm>
            <a:off x="2636940" y="4169663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6D9AFD-346C-4930-A06C-FE94F848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71" y="2037824"/>
            <a:ext cx="5067724" cy="4079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EAF7DD-D6AB-414F-935A-3A3336C3EFC7}"/>
              </a:ext>
            </a:extLst>
          </p:cNvPr>
          <p:cNvSpPr/>
          <p:nvPr/>
        </p:nvSpPr>
        <p:spPr>
          <a:xfrm>
            <a:off x="1547664" y="4005064"/>
            <a:ext cx="1944216" cy="658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More on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10 and 9 become garbage.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https://www.youtube.com/watch?v=_OZIAHg5i7M&amp;index=10&amp;list=PLsyeobzWxl7poL9JTVyndKe62ieoN-MZ3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7F17B-D3BA-49A6-A142-B805D40363E2}"/>
              </a:ext>
            </a:extLst>
          </p:cNvPr>
          <p:cNvSpPr/>
          <p:nvPr/>
        </p:nvSpPr>
        <p:spPr>
          <a:xfrm>
            <a:off x="3729146" y="3150492"/>
            <a:ext cx="393423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1339D-83CB-4454-A0BA-AFBAA7605A19}"/>
              </a:ext>
            </a:extLst>
          </p:cNvPr>
          <p:cNvSpPr/>
          <p:nvPr/>
        </p:nvSpPr>
        <p:spPr>
          <a:xfrm>
            <a:off x="3729146" y="3622038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B7C5C-68CD-49B9-92DC-14F2AAC5B47D}"/>
              </a:ext>
            </a:extLst>
          </p:cNvPr>
          <p:cNvSpPr/>
          <p:nvPr/>
        </p:nvSpPr>
        <p:spPr>
          <a:xfrm>
            <a:off x="4982251" y="3223422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16BB2-FEEB-4595-B19B-CCDF9DB9A7EC}"/>
              </a:ext>
            </a:extLst>
          </p:cNvPr>
          <p:cNvSpPr/>
          <p:nvPr/>
        </p:nvSpPr>
        <p:spPr>
          <a:xfrm>
            <a:off x="4982251" y="3766074"/>
            <a:ext cx="2016224" cy="638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Address:</a:t>
            </a:r>
          </a:p>
          <a:p>
            <a:r>
              <a:rPr lang="en-US" dirty="0">
                <a:solidFill>
                  <a:schemeClr val="tx1"/>
                </a:solidFill>
              </a:rPr>
              <a:t>140723406693488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7C3B6-3722-4A2C-B88A-6DCFA0F8604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122569" y="3349800"/>
            <a:ext cx="859682" cy="72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C9D90-2C52-4DBC-A222-60FF3EE7C6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119168" y="3422730"/>
            <a:ext cx="863083" cy="398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2077-7275-4A90-BEC6-418C04B4932A}"/>
              </a:ext>
            </a:extLst>
          </p:cNvPr>
          <p:cNvSpPr/>
          <p:nvPr/>
        </p:nvSpPr>
        <p:spPr>
          <a:xfrm>
            <a:off x="3729146" y="4093584"/>
            <a:ext cx="390022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1AABF-AA6D-476C-88D7-091A3F61475B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4119168" y="3422730"/>
            <a:ext cx="863083" cy="870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1B416-2FC2-4E3C-86EC-CC48442766D2}"/>
              </a:ext>
            </a:extLst>
          </p:cNvPr>
          <p:cNvSpPr/>
          <p:nvPr/>
        </p:nvSpPr>
        <p:spPr>
          <a:xfrm>
            <a:off x="4967485" y="2552568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CC2C8-5AE2-4926-8790-69B943D7902C}"/>
              </a:ext>
            </a:extLst>
          </p:cNvPr>
          <p:cNvSpPr/>
          <p:nvPr/>
        </p:nvSpPr>
        <p:spPr>
          <a:xfrm>
            <a:off x="5877300" y="2583921"/>
            <a:ext cx="617119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EAF7DD-D6AB-414F-935A-3A3336C3EFC7}"/>
              </a:ext>
            </a:extLst>
          </p:cNvPr>
          <p:cNvSpPr/>
          <p:nvPr/>
        </p:nvSpPr>
        <p:spPr>
          <a:xfrm>
            <a:off x="4788024" y="2419322"/>
            <a:ext cx="1944216" cy="658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1C829F1C-6149-46AE-80BE-1A7D38F77598}"/>
              </a:ext>
            </a:extLst>
          </p:cNvPr>
          <p:cNvSpPr txBox="1">
            <a:spLocks/>
          </p:cNvSpPr>
          <p:nvPr/>
        </p:nvSpPr>
        <p:spPr>
          <a:xfrm>
            <a:off x="526288" y="1998657"/>
            <a:ext cx="2965592" cy="638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will be collected the garbage later.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B9C21-27A8-4267-A77F-4C626A5E4813}"/>
              </a:ext>
            </a:extLst>
          </p:cNvPr>
          <p:cNvCxnSpPr>
            <a:cxnSpLocks/>
            <a:stCxn id="20" idx="3"/>
            <a:endCxn id="47" idx="1"/>
          </p:cNvCxnSpPr>
          <p:nvPr/>
        </p:nvCxnSpPr>
        <p:spPr>
          <a:xfrm>
            <a:off x="3491880" y="2317785"/>
            <a:ext cx="1296144" cy="430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290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10 More on Variable</vt:lpstr>
      <vt:lpstr>10 More on Variable</vt:lpstr>
      <vt:lpstr>10 More on Variable</vt:lpstr>
      <vt:lpstr>10 More on Variable</vt:lpstr>
      <vt:lpstr>10 More on Variable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238</cp:revision>
  <dcterms:created xsi:type="dcterms:W3CDTF">2018-09-28T16:40:41Z</dcterms:created>
  <dcterms:modified xsi:type="dcterms:W3CDTF">2019-03-27T23:22:16Z</dcterms:modified>
</cp:coreProperties>
</file>