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ZARImviDxg&amp;list=PLsyeobzWxl7poL9JTVyndKe62ieoN-MZ3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While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While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while loop: Initialization, condition, increment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https://www.youtube.com/watch?v=HZARImviDxg&amp;list=PLsyeobzWxl7poL9JTVyndKe62ieoN-MZ3&amp;index=22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9507C-415E-4768-BCFD-475E262E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93" y="1919065"/>
            <a:ext cx="6010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22 While</vt:lpstr>
      <vt:lpstr>22 While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309</cp:revision>
  <dcterms:created xsi:type="dcterms:W3CDTF">2018-09-28T16:40:41Z</dcterms:created>
  <dcterms:modified xsi:type="dcterms:W3CDTF">2019-04-04T20:07:48Z</dcterms:modified>
</cp:coreProperties>
</file>