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c6wdPxcHc0&amp;list=PLsyeobzWxl7poL9JTVyndKe62ieoN-MZ3&amp;index=5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Constructor and Self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 Constructor and Self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4" cy="292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print (id(obj)) prints the location of object in the heap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size of an object? Depends on the number of variables.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Who responsible the size of object? Constructor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no compare in the python class. You have to define your 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self points to the current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https://www.youtube.com/watch?v=ic6wdPxcHc0&amp;list=PLsyeobzWxl7poL9JTVyndKe62ieoN-MZ3&amp;index=54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FF148-D7D3-43A7-B19C-9F091ABB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2852"/>
            <a:ext cx="3813518" cy="50500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54 Constructor and Self</vt:lpstr>
      <vt:lpstr>54 Constructor and Self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271</cp:revision>
  <dcterms:created xsi:type="dcterms:W3CDTF">2018-09-28T16:40:41Z</dcterms:created>
  <dcterms:modified xsi:type="dcterms:W3CDTF">2019-05-07T20:31:05Z</dcterms:modified>
</cp:coreProperties>
</file>