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4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a39OjkCN5I&amp;list=PLsyeobzWxl7poL9JTVyndKe62ieoN-MZ3&amp;index=29" TargetMode="External"/><Relationship Id="rId2" Type="http://schemas.openxmlformats.org/officeDocument/2006/relationships/hyperlink" Target="https://docs.python.org/2/library/array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a39OjkCN5I&amp;list=PLsyeobzWxl7poL9JTVyndKe62ieoN-MZ3&amp;index=2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670866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Array: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https://docs.python.org/2/library/array.html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https://www.youtube.com/watch?v=6a39OjkCN5I&amp;list=PLsyeobzWxl7poL9JTVyndKe62ieoN-MZ3&amp;index=29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C0F98-B2C6-4F3E-847D-3A4E20519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75400"/>
            <a:ext cx="540067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998458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Integer, character, </a:t>
            </a:r>
            <a:r>
              <a:rPr lang="en-US" altLang="zh-TW" sz="1600" dirty="0" err="1">
                <a:solidFill>
                  <a:schemeClr val="tx1"/>
                </a:solidFill>
              </a:rPr>
              <a:t>typecode</a:t>
            </a:r>
            <a:r>
              <a:rPr lang="en-US" altLang="zh-TW" sz="1600" dirty="0">
                <a:solidFill>
                  <a:schemeClr val="tx1"/>
                </a:solidFill>
              </a:rPr>
              <a:t> (type </a:t>
            </a:r>
            <a:r>
              <a:rPr lang="en-US" altLang="zh-TW" sz="1600">
                <a:solidFill>
                  <a:schemeClr val="tx1"/>
                </a:solidFill>
              </a:rPr>
              <a:t>code character) 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https://www.youtube.com/watch?v=6a39OjkCN5I&amp;list=PLsyeobzWxl7poL9JTVyndKe62ieoN-MZ3&amp;index=29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F51AA-147E-4B7A-87AB-ADCA906D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51" y="1306700"/>
            <a:ext cx="3722479" cy="5023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969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29 Array</vt:lpstr>
      <vt:lpstr>29 Array</vt:lpstr>
      <vt:lpstr>29 Array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353</cp:revision>
  <dcterms:created xsi:type="dcterms:W3CDTF">2018-09-28T16:40:41Z</dcterms:created>
  <dcterms:modified xsi:type="dcterms:W3CDTF">2019-04-05T05:45:13Z</dcterms:modified>
</cp:coreProperties>
</file>