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lzp9iuhZqo&amp;list=PLsyeobzWxl7poL9JTVyndKe62ieoN-MZ3&amp;index=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4286491" cy="384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>
                <a:solidFill>
                  <a:schemeClr val="tx1"/>
                </a:solidFill>
              </a:rPr>
              <a:t>Numpy Matrix</a:t>
            </a:r>
            <a:r>
              <a:rPr lang="en-US" altLang="zh-TW" sz="1800" dirty="0">
                <a:solidFill>
                  <a:schemeClr val="tx1"/>
                </a:solidFill>
              </a:rPr>
              <a:t>: operation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https://www.youtube.com/watch?v=Blzp9iuhZqo&amp;list=PLsyeobzWxl7poL9JTVyndKe62ieoN-MZ3&amp;index=34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AEC13-7D2E-408E-89E9-A599633E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30" y="1259671"/>
            <a:ext cx="3646864" cy="52988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34 Matrix</vt:lpstr>
      <vt:lpstr>34 Matrix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328</cp:revision>
  <dcterms:created xsi:type="dcterms:W3CDTF">2018-09-28T16:40:41Z</dcterms:created>
  <dcterms:modified xsi:type="dcterms:W3CDTF">2019-04-07T14:18:35Z</dcterms:modified>
</cp:coreProperties>
</file>