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n7AkDb4pIU&amp;list=PLsyeobzWxl7poL9JTVyndKe62ieoN-MZ3&amp;index=5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n7AkDb4pIU&amp;list=PLsyeobzWxl7poL9JTVyndKe62ieoN-MZ3&amp;index=5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 Inheritance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 </a:t>
            </a:r>
            <a:r>
              <a:rPr lang="en-US" altLang="zh-TW" b="1" dirty="0" err="1">
                <a:solidFill>
                  <a:srgbClr val="FFFF00"/>
                </a:solidFill>
              </a:rPr>
              <a:t>Interitance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566411" cy="227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Inheritance: Parent and child relationship.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B inherit class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C inherit class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D multiple inherit class A and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https://www.youtube.com/watch?v=Cn7AkDb4pIU&amp;list=PLsyeobzWxl7poL9JTVyndKe62ieoN-MZ3&amp;index=58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3695D-9342-4B07-9E23-8E0CF7D9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08764"/>
            <a:ext cx="4046096" cy="46777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 </a:t>
            </a:r>
            <a:r>
              <a:rPr lang="en-US" altLang="zh-TW" b="1" dirty="0" err="1">
                <a:solidFill>
                  <a:srgbClr val="FFFF00"/>
                </a:solidFill>
              </a:rPr>
              <a:t>Interitance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350387" cy="23876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Inheritance: Parent and child relationship.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B inherit class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C inherit class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D multiple inherit class A and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https://www.youtube.com/watch?v=Cn7AkDb4pIU&amp;list=PLsyeobzWxl7poL9JTVyndKe62ieoN-MZ3&amp;index=58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975D0-81FE-42F5-8769-B61058CD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420978"/>
            <a:ext cx="4403861" cy="2387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915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58 Inheritance</vt:lpstr>
      <vt:lpstr>58 Interitance</vt:lpstr>
      <vt:lpstr>58 Interitance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292</cp:revision>
  <dcterms:created xsi:type="dcterms:W3CDTF">2018-09-28T16:40:41Z</dcterms:created>
  <dcterms:modified xsi:type="dcterms:W3CDTF">2019-05-07T22:32:35Z</dcterms:modified>
</cp:coreProperties>
</file>