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qFKRqpHrjw&amp;list=PLsyeobzWxl7poL9JTVyndKe62ieoN-MZ3&amp;index=2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PqFKRqpHrjw&amp;list=PLsyeobzWxl7poL9JTVyndKe62ieoN-MZ3&amp;index=2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if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statement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https://www.youtube.com/watch?v=PqFKRqpHrjw&amp;list=PLsyeobzWxl7poL9JTVyndKe62ieoN-MZ3&amp;index=21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A55E8-5257-411C-842E-72137DA6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1999414"/>
            <a:ext cx="5715000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.. </a:t>
            </a:r>
            <a:r>
              <a:rPr lang="en-US" altLang="zh-TW" sz="1800" dirty="0" err="1">
                <a:solidFill>
                  <a:schemeClr val="tx1"/>
                </a:solidFill>
              </a:rPr>
              <a:t>elif</a:t>
            </a:r>
            <a:r>
              <a:rPr lang="en-US" altLang="zh-TW" sz="1800" dirty="0">
                <a:solidFill>
                  <a:schemeClr val="tx1"/>
                </a:solidFill>
              </a:rPr>
              <a:t> .. Else statement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https://www.youtube.com/watch?v=PqFKRqpHrjw&amp;list=PLsyeobzWxl7poL9JTVyndKe62ieoN-MZ3&amp;index=21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7E2C4-8F22-4D09-9FF5-A2A4FBF7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60177"/>
            <a:ext cx="5972175" cy="3562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435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21 if</vt:lpstr>
      <vt:lpstr>21 Data Type</vt:lpstr>
      <vt:lpstr>21 Data Type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304</cp:revision>
  <dcterms:created xsi:type="dcterms:W3CDTF">2018-09-28T16:40:41Z</dcterms:created>
  <dcterms:modified xsi:type="dcterms:W3CDTF">2019-04-04T19:07:44Z</dcterms:modified>
</cp:coreProperties>
</file>