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uK0g8OFzwo&amp;list=PLsyeobzWxl7poL9JTVyndKe62ieoN-MZ3&amp;index=6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 Duck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Duck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782434" cy="234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Duck Type of Polymorphism: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duck is a bird walking like a duck, quacking like a duck, swimming like a duck. The duck does not matter how it walk, quack, or swim.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Implement duck typing. The ide is PyCharm or </a:t>
            </a:r>
            <a:r>
              <a:rPr lang="en-US" altLang="zh-TW" sz="1800" dirty="0" err="1">
                <a:solidFill>
                  <a:schemeClr val="tx1"/>
                </a:solidFill>
              </a:rPr>
              <a:t>MyEditor</a:t>
            </a:r>
            <a:r>
              <a:rPr lang="en-US" altLang="zh-TW" sz="1800" dirty="0">
                <a:solidFill>
                  <a:schemeClr val="tx1"/>
                </a:solidFill>
              </a:rPr>
              <a:t>. It does not matter.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https://www.youtube.com/watch?v=CuK0g8OFzwo&amp;list=PLsyeobzWxl7poL9JTVyndKe62ieoN-MZ3&amp;index=61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FD5C3-29CD-4216-88DE-1CB4C8F5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399332"/>
            <a:ext cx="4478036" cy="5035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61 Duck Type</vt:lpstr>
      <vt:lpstr>61 Duck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260</cp:revision>
  <dcterms:created xsi:type="dcterms:W3CDTF">2018-09-28T16:40:41Z</dcterms:created>
  <dcterms:modified xsi:type="dcterms:W3CDTF">2019-05-08T18:12:22Z</dcterms:modified>
</cp:coreProperties>
</file>