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6" r:id="rId2"/>
    <p:sldId id="263" r:id="rId3"/>
    <p:sldId id="259" r:id="rId4"/>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54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2019/3/27</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2019/3/27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2019/3/27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2019/3/27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2019/3/27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2019/3/27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2019/3/27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2019/3/27</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2019/3/27</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2019/3/27</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2019/3/27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2019/3/27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2019/3/27</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hEgO047GxaQ&amp;index=2&amp;list=PLsyeobzWxl7poL9JTVyndKe62ieoN-MZ3"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 Python Introduction</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2019/3/27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FCD4A087-E8B9-425C-A3D7-1F76A789463E}"/>
              </a:ext>
            </a:extLst>
          </p:cNvPr>
          <p:cNvPicPr>
            <a:picLocks noChangeAspect="1"/>
          </p:cNvPicPr>
          <p:nvPr/>
        </p:nvPicPr>
        <p:blipFill>
          <a:blip r:embed="rId2"/>
          <a:stretch>
            <a:fillRect/>
          </a:stretch>
        </p:blipFill>
        <p:spPr>
          <a:xfrm>
            <a:off x="3923928" y="3695964"/>
            <a:ext cx="1004960" cy="88516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a:solidFill>
                  <a:srgbClr val="FFFF00"/>
                </a:solidFill>
              </a:rPr>
              <a:t>2 </a:t>
            </a:r>
            <a:r>
              <a:rPr lang="en-US" altLang="zh-TW" b="1" dirty="0">
                <a:solidFill>
                  <a:srgbClr val="FFFF00"/>
                </a:solidFill>
              </a:rPr>
              <a:t>Python Introduction</a:t>
            </a:r>
            <a:endParaRPr lang="zh-TW" altLang="en-US" b="1" dirty="0">
              <a:solidFill>
                <a:srgbClr val="FFFF00"/>
              </a:solidFill>
            </a:endParaRPr>
          </a:p>
        </p:txBody>
      </p:sp>
      <p:sp>
        <p:nvSpPr>
          <p:cNvPr id="3" name="副標題 2"/>
          <p:cNvSpPr>
            <a:spLocks noGrp="1"/>
          </p:cNvSpPr>
          <p:nvPr>
            <p:ph type="subTitle" idx="1"/>
          </p:nvPr>
        </p:nvSpPr>
        <p:spPr>
          <a:xfrm>
            <a:off x="501534" y="1372852"/>
            <a:ext cx="7166809" cy="515249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rPr>
              <a:t>Python: 3.7.3 is very popular in terms of number of companies and libraries who are using it, in terms of areas who is implementing it. </a:t>
            </a:r>
          </a:p>
          <a:p>
            <a:pPr marL="342900" indent="-342900" algn="l">
              <a:buClr>
                <a:srgbClr val="0070C0"/>
              </a:buClr>
              <a:buSzPct val="80000"/>
              <a:buFont typeface="Wingdings" pitchFamily="2" charset="2"/>
              <a:buChar char="u"/>
            </a:pPr>
            <a:r>
              <a:rPr lang="en-US" altLang="zh-TW" sz="1800" dirty="0">
                <a:solidFill>
                  <a:schemeClr val="tx1"/>
                </a:solidFill>
              </a:rPr>
              <a:t>It talks about the machine learning, GUI, software development, and web development. It is a general purpose language.</a:t>
            </a:r>
          </a:p>
          <a:p>
            <a:pPr marL="342900" indent="-342900" algn="l">
              <a:buClr>
                <a:srgbClr val="0070C0"/>
              </a:buClr>
              <a:buSzPct val="80000"/>
              <a:buFont typeface="Wingdings" pitchFamily="2" charset="2"/>
              <a:buChar char="u"/>
            </a:pPr>
            <a:r>
              <a:rPr lang="en-US" altLang="zh-TW" sz="1800" dirty="0">
                <a:solidFill>
                  <a:schemeClr val="tx1"/>
                </a:solidFill>
              </a:rPr>
              <a:t>Python is an interpreter, Object-Oriented, and High-level language.</a:t>
            </a:r>
          </a:p>
          <a:p>
            <a:pPr marL="342900" indent="-342900" algn="l">
              <a:buClr>
                <a:srgbClr val="0070C0"/>
              </a:buClr>
              <a:buSzPct val="80000"/>
              <a:buFont typeface="Wingdings" pitchFamily="2" charset="2"/>
              <a:buChar char="u"/>
            </a:pPr>
            <a:r>
              <a:rPr lang="en-US" altLang="zh-TW" sz="1800" dirty="0">
                <a:solidFill>
                  <a:schemeClr val="tx1"/>
                </a:solidFill>
              </a:rPr>
              <a:t>We have C, C++, Java, and JavaScript, but why Python is so famous?</a:t>
            </a:r>
          </a:p>
          <a:p>
            <a:pPr marL="342900" indent="-342900" algn="l">
              <a:buClr>
                <a:srgbClr val="0070C0"/>
              </a:buClr>
              <a:buSzPct val="80000"/>
              <a:buFont typeface="Wingdings" pitchFamily="2" charset="2"/>
              <a:buChar char="u"/>
            </a:pPr>
            <a:r>
              <a:rPr lang="en-US" altLang="zh-TW" sz="1800" dirty="0">
                <a:solidFill>
                  <a:schemeClr val="tx1"/>
                </a:solidFill>
              </a:rPr>
              <a:t>Some people said Python is a new language. That is not right, Java came in 1995. Python came in 1989. Python is way before Java. Since the AI, machine learning, and deep learning, the scientists do not want to spend time on learning programming language. </a:t>
            </a:r>
          </a:p>
          <a:p>
            <a:pPr marL="342900" indent="-342900" algn="l">
              <a:buClr>
                <a:srgbClr val="0070C0"/>
              </a:buClr>
              <a:buSzPct val="80000"/>
              <a:buFont typeface="Wingdings" pitchFamily="2" charset="2"/>
              <a:buChar char="u"/>
            </a:pPr>
            <a:r>
              <a:rPr lang="en-US" altLang="zh-TW" sz="1800" dirty="0">
                <a:solidFill>
                  <a:schemeClr val="tx1"/>
                </a:solidFill>
              </a:rPr>
              <a:t>Python is very easy and simpler than C, C++, and Java. That is why most schools teaching Python. The companies Google, YouTube, Dropbox, Yahoo, NASA, </a:t>
            </a:r>
            <a:r>
              <a:rPr lang="en-US" altLang="zh-TW" sz="1800" dirty="0" err="1">
                <a:solidFill>
                  <a:schemeClr val="tx1"/>
                </a:solidFill>
              </a:rPr>
              <a:t>redit</a:t>
            </a:r>
            <a:r>
              <a:rPr lang="en-US" altLang="zh-TW" sz="1800" dirty="0">
                <a:solidFill>
                  <a:schemeClr val="tx1"/>
                </a:solidFill>
              </a:rPr>
              <a:t>, and etc. They use python as a main or support language.</a:t>
            </a:r>
          </a:p>
          <a:p>
            <a:pPr marL="342900" indent="-342900" algn="l">
              <a:buClr>
                <a:srgbClr val="0070C0"/>
              </a:buClr>
              <a:buSzPct val="80000"/>
              <a:buFont typeface="Wingdings" pitchFamily="2" charset="2"/>
              <a:buChar char="u"/>
            </a:pPr>
            <a:r>
              <a:rPr lang="en-US" altLang="zh-TW" sz="1800" dirty="0">
                <a:solidFill>
                  <a:schemeClr val="tx1"/>
                </a:solidFill>
              </a:rPr>
              <a:t>The creator of Python Programming Language is Guido Van Rossum. He is a big fan of British comedy movie called “Monty Python’s Flying Circus”. He gives the name of Python.</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hlinkClick r:id="rId2"/>
              </a:rPr>
              <a:t>https://www.youtube.com/watch?v=hEgO047GxaQ&amp;index=2&amp;list=PLsyeobzWxl7poL9JTVyndKe62ieoN-MZ3</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2019/3/27</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2019/3/27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spTree>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244</TotalTime>
  <Words>257</Words>
  <Application>Microsoft Office PowerPoint</Application>
  <PresentationFormat>On-screen Show (4:3)</PresentationFormat>
  <Paragraphs>18</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Wingdings</vt:lpstr>
      <vt:lpstr>Office 佈景主題</vt:lpstr>
      <vt:lpstr>2 Python Introduction</vt:lpstr>
      <vt:lpstr>2 Python Introduction</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Peter Chen</cp:lastModifiedBy>
  <cp:revision>244</cp:revision>
  <dcterms:created xsi:type="dcterms:W3CDTF">2018-09-28T16:40:41Z</dcterms:created>
  <dcterms:modified xsi:type="dcterms:W3CDTF">2019-03-27T20:30:32Z</dcterms:modified>
</cp:coreProperties>
</file>