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X6mc9l6tY4&amp;index=2&amp;list=PLQVvvaa0QuDe8XSftW-RAxdo6OmaeL85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X6mc9l6tY4&amp;index=2&amp;list=PLQVvvaa0QuDe8XSftW-RAxdo6OmaeL85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3 Python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Python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3"/>
            <a:ext cx="396150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Install Python: 3.7.3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https://www.youtube.com/watch?v=IX6mc9l6tY4&amp;index=2&amp;list=PLQVvvaa0QuDe8XSftW-RAxdo6OmaeL85M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1B0F6-2304-4E81-B446-1891511F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4" y="1853370"/>
            <a:ext cx="3961504" cy="27683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01560-4BEA-4C58-BE61-4964427E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18391"/>
            <a:ext cx="418147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3309EC2-EF4C-448C-84E8-EA2E940CE7D5}"/>
              </a:ext>
            </a:extLst>
          </p:cNvPr>
          <p:cNvSpPr txBox="1">
            <a:spLocks/>
          </p:cNvSpPr>
          <p:nvPr/>
        </p:nvSpPr>
        <p:spPr>
          <a:xfrm>
            <a:off x="4547246" y="1385066"/>
            <a:ext cx="3961504" cy="7347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Python 3.7.3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Python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3"/>
            <a:ext cx="392644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Install Python: 3.7.3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https://www.youtube.com/watch?v=IX6mc9l6tY4&amp;index=2&amp;list=PLQVvvaa0QuDe8XSftW-RAxdo6OmaeL85M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6DB190-BDB5-4289-B6FA-971BD331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2" y="1994860"/>
            <a:ext cx="3897382" cy="18306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B72392-FE29-4760-A684-BB125BCB5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823" y="1994860"/>
            <a:ext cx="4149990" cy="1830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2F32FCB6-190B-4873-9546-986DA0777835}"/>
              </a:ext>
            </a:extLst>
          </p:cNvPr>
          <p:cNvSpPr txBox="1">
            <a:spLocks/>
          </p:cNvSpPr>
          <p:nvPr/>
        </p:nvSpPr>
        <p:spPr>
          <a:xfrm>
            <a:off x="4572000" y="1408620"/>
            <a:ext cx="411177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“#! Python3”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406454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3 Python Setup</vt:lpstr>
      <vt:lpstr>3 Python Setup</vt:lpstr>
      <vt:lpstr>3 Python Setup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217</cp:revision>
  <dcterms:created xsi:type="dcterms:W3CDTF">2018-09-28T16:40:41Z</dcterms:created>
  <dcterms:modified xsi:type="dcterms:W3CDTF">2019-03-27T20:31:17Z</dcterms:modified>
</cp:coreProperties>
</file>