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X6mc9l6tY4&amp;index=2&amp;list=PLQVvvaa0QuDe8XSftW-RAxdo6OmaeL85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Python CLI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4 </a:t>
            </a:r>
            <a:r>
              <a:rPr lang="en-US" altLang="zh-TW" b="1" dirty="0">
                <a:solidFill>
                  <a:srgbClr val="FFFF00"/>
                </a:solidFill>
              </a:rPr>
              <a:t>Python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3926449" cy="126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Python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&gt;&gt; 1 + 2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&gt;&gt; exit()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https://www.youtube.com/watch?v=IX6mc9l6tY4&amp;index=2&amp;list=PLQVvvaa0QuDe8XSftW-RAxdo6OmaeL85M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0CB48-BA80-4721-AF49-038BF601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4" y="2754239"/>
            <a:ext cx="7581900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454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4 Python CLI</vt:lpstr>
      <vt:lpstr>4 Python CLI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218</cp:revision>
  <dcterms:created xsi:type="dcterms:W3CDTF">2018-09-28T16:40:41Z</dcterms:created>
  <dcterms:modified xsi:type="dcterms:W3CDTF">2019-03-27T20:30:17Z</dcterms:modified>
</cp:coreProperties>
</file>