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sCQXe1OHZk&amp;list=PLQVvvaa0QuDe8XSftW-RAxdo6OmaeL85M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String Operation and Concatenation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 </a:t>
            </a:r>
            <a:r>
              <a:rPr lang="en-US" altLang="zh-TW" b="1" dirty="0">
                <a:solidFill>
                  <a:srgbClr val="FFFF00"/>
                </a:solidFill>
              </a:rPr>
              <a:t>String Operation and Concatenation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759885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Mix string operation, string concatenation, conversion.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https://www.youtube.com/watch?v=UsCQXe1OHZk&amp;list=PLQVvvaa0QuDe8XSftW-RAxdo6OmaeL85M&amp;index=3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9D49D0-9435-4B9D-9BF2-D261986F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36066"/>
            <a:ext cx="5910563" cy="435428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 String Operation and Concatenation</vt:lpstr>
      <vt:lpstr>3 String Operation and Concatenation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218</cp:revision>
  <dcterms:created xsi:type="dcterms:W3CDTF">2018-09-28T16:40:41Z</dcterms:created>
  <dcterms:modified xsi:type="dcterms:W3CDTF">2019-03-27T17:27:37Z</dcterms:modified>
</cp:coreProperties>
</file>