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8SXsT5TLxQ&amp;list=PLsyeobzWxl7poL9JTVyndKe62ieoN-MZ3&amp;index=2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Print Pattern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Print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94202" cy="155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Print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* </a:t>
            </a:r>
            <a:r>
              <a:rPr lang="en-US" sz="1600" dirty="0">
                <a:solidFill>
                  <a:schemeClr val="tx1"/>
                </a:solidFill>
              </a:rPr>
              <a:t>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https://www.youtube.com/watch?v=k8SXsT5TLxQ&amp;list=PLsyeobzWxl7poL9JTVyndKe62ieoN-MZ3&amp;index=26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95AF7-9B99-4A84-9F99-F00969D3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1" y="1417896"/>
            <a:ext cx="4081504" cy="49384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B554314-3AD1-4D58-8CCA-7D6CBE5DBA0E}"/>
              </a:ext>
            </a:extLst>
          </p:cNvPr>
          <p:cNvSpPr txBox="1">
            <a:spLocks/>
          </p:cNvSpPr>
          <p:nvPr/>
        </p:nvSpPr>
        <p:spPr>
          <a:xfrm>
            <a:off x="2590800" y="1355907"/>
            <a:ext cx="1694202" cy="1552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Print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14BB974E-975F-4D1B-98B5-3C859D28B5EB}"/>
              </a:ext>
            </a:extLst>
          </p:cNvPr>
          <p:cNvSpPr txBox="1">
            <a:spLocks/>
          </p:cNvSpPr>
          <p:nvPr/>
        </p:nvSpPr>
        <p:spPr>
          <a:xfrm>
            <a:off x="515968" y="3157011"/>
            <a:ext cx="1694202" cy="1552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Print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*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26 Print Pattern</vt:lpstr>
      <vt:lpstr>26 Print Pattern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331</cp:revision>
  <dcterms:created xsi:type="dcterms:W3CDTF">2018-09-28T16:40:41Z</dcterms:created>
  <dcterms:modified xsi:type="dcterms:W3CDTF">2019-04-05T04:00:02Z</dcterms:modified>
</cp:coreProperties>
</file>