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yfKCvHALj8&amp;list=PLsyeobzWxl7poL9JTVyndKe62ieoN-MZ3&amp;index=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yfKCvHALj8&amp;list=PLsyeobzWxl7poL9JTVyndKe62ieoN-MZ3&amp;index=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Bitwise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Bitwise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288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Bitwise Operator.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~12 = ~00001100 =&gt; 11110011 =&gt; -13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get -13?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is no negative number in the computer system, for example, -13.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convert -13 into positive number 13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way to store data for -13 that is called 2’s complement.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 find 2’s complement, first, we have to find 1’s complement + 1.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find 1’s complement?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First, take 13 into binary format = 00001101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Second, take 1’s complement of 13 = 11110010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Third, take 2’s complement of 13 = 11110011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11110011 is the -13.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https://www.youtube.com/watch?v=PyfKCvHALj8&amp;list=PLsyeobzWxl7poL9JTVyndKe62ieoN-MZ3&amp;index=17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Bitwise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4934562" cy="4288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Bitwise AND </a:t>
            </a:r>
            <a:r>
              <a:rPr lang="en-US" altLang="zh-TW" sz="1800" dirty="0" err="1">
                <a:solidFill>
                  <a:schemeClr val="tx1"/>
                </a:solidFill>
              </a:rPr>
              <a:t>and</a:t>
            </a:r>
            <a:r>
              <a:rPr lang="en-US" altLang="zh-TW" sz="1800" dirty="0">
                <a:solidFill>
                  <a:schemeClr val="tx1"/>
                </a:solidFill>
              </a:rPr>
              <a:t> 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12 &amp; 13 =&gt; 12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12 = 00001100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13 = 00001101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00001100 &amp; 00001101 = 00001100 =&gt; 12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00001100 | 00001101 = 00001101 =&gt; 13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25 &amp; 30 = 24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25 = 00011001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30 = 00011110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25 &amp; 30 = 00011000 =&gt; 24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25 ^ 30  = 00000111 =&gt; 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10 = 00001010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10 &lt;&lt; 2 = 00101000 =&gt; 40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https://www.youtube.com/watch?v=PyfKCvHALj8&amp;list=PLsyeobzWxl7poL9JTVyndKe62ieoN-MZ3&amp;index=17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8CA68-DCB7-48DC-997A-A44F68B4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437170"/>
            <a:ext cx="2809875" cy="1924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660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251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17 Bitwise Operator</vt:lpstr>
      <vt:lpstr>17 Bitwise Operator</vt:lpstr>
      <vt:lpstr>17 Bitwise Operator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293</cp:revision>
  <dcterms:created xsi:type="dcterms:W3CDTF">2018-09-28T16:40:41Z</dcterms:created>
  <dcterms:modified xsi:type="dcterms:W3CDTF">2019-04-02T20:50:26Z</dcterms:modified>
</cp:coreProperties>
</file>