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4" r:id="rId3"/>
    <p:sldId id="265" r:id="rId4"/>
    <p:sldId id="266" r:id="rId5"/>
    <p:sldId id="267" r:id="rId6"/>
    <p:sldId id="268" r:id="rId7"/>
    <p:sldId id="259" r:id="rId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432"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2019/5/8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2019/5/8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2019/5/8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2019/5/8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2019/5/8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2019/5/8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2019/5/8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2019/5/8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2019/5/8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2019/5/8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2019/5/8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2019/5/8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2019/5/8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vR5utJvN4JY&amp;list=PLsyeobzWxl7poL9JTVyndKe62ieoN-MZ3&amp;index=76"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vR5utJvN4JY&amp;list=PLsyeobzWxl7poL9JTVyndKe62ieoN-MZ3&amp;index=76"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vR5utJvN4JY&amp;list=PLsyeobzWxl7poL9JTVyndKe62ieoN-MZ3&amp;index=76"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vR5utJvN4JY&amp;list=PLsyeobzWxl7poL9JTVyndKe62ieoN-MZ3&amp;index=76"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vR5utJvN4JY&amp;list=PLsyeobzWxl7poL9JTVyndKe62ieoN-MZ3&amp;index=76"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76 DB Connection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76 DB Connection</a:t>
            </a:r>
            <a:endParaRPr lang="zh-TW" altLang="en-US" b="1" dirty="0">
              <a:solidFill>
                <a:srgbClr val="FFFF00"/>
              </a:solidFill>
            </a:endParaRPr>
          </a:p>
        </p:txBody>
      </p:sp>
      <p:sp>
        <p:nvSpPr>
          <p:cNvPr id="3" name="副標題 2"/>
          <p:cNvSpPr>
            <a:spLocks noGrp="1"/>
          </p:cNvSpPr>
          <p:nvPr>
            <p:ph type="subTitle" idx="1"/>
          </p:nvPr>
        </p:nvSpPr>
        <p:spPr>
          <a:xfrm>
            <a:off x="424206" y="1247989"/>
            <a:ext cx="8102914" cy="31362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In the last section, we installed the MySQL, start the workbench, create database, create table, and insert the data. At the end, we also see how to fetch the data by the select statement.</a:t>
            </a:r>
          </a:p>
          <a:p>
            <a:pPr marL="342900" indent="-342900" algn="l">
              <a:buClr>
                <a:srgbClr val="0070C0"/>
              </a:buClr>
              <a:buSzPct val="80000"/>
              <a:buFont typeface="Wingdings" pitchFamily="2" charset="2"/>
              <a:buChar char="u"/>
            </a:pPr>
            <a:r>
              <a:rPr lang="en-US" altLang="zh-TW" sz="1800" dirty="0">
                <a:solidFill>
                  <a:schemeClr val="tx1"/>
                </a:solidFill>
              </a:rPr>
              <a:t>The ultimate goal was to connect Python with database.</a:t>
            </a:r>
          </a:p>
          <a:p>
            <a:pPr marL="342900" indent="-342900" algn="l">
              <a:buClr>
                <a:srgbClr val="0070C0"/>
              </a:buClr>
              <a:buSzPct val="80000"/>
              <a:buFont typeface="Wingdings" pitchFamily="2" charset="2"/>
              <a:buChar char="u"/>
            </a:pPr>
            <a:r>
              <a:rPr lang="en-US" altLang="zh-TW" sz="1800" dirty="0">
                <a:solidFill>
                  <a:schemeClr val="tx1"/>
                </a:solidFill>
              </a:rPr>
              <a:t>We need one thing between the Python and database which is MySQL Connector.</a:t>
            </a:r>
          </a:p>
          <a:p>
            <a:pPr marL="342900" indent="-342900" algn="l">
              <a:buClr>
                <a:srgbClr val="0070C0"/>
              </a:buClr>
              <a:buSzPct val="80000"/>
              <a:buFont typeface="Wingdings" pitchFamily="2" charset="2"/>
              <a:buChar char="u"/>
            </a:pPr>
            <a:r>
              <a:rPr lang="en-US" altLang="zh-TW" sz="1800" dirty="0">
                <a:solidFill>
                  <a:schemeClr val="tx1"/>
                </a:solidFill>
              </a:rPr>
              <a:t>If you need to connect MySQL with any languages, we need a MySQL Connector.</a:t>
            </a:r>
          </a:p>
          <a:p>
            <a:pPr marL="342900" indent="-342900" algn="l">
              <a:buClr>
                <a:srgbClr val="0070C0"/>
              </a:buClr>
              <a:buSzPct val="80000"/>
              <a:buFont typeface="Wingdings" pitchFamily="2" charset="2"/>
              <a:buChar char="u"/>
            </a:pPr>
            <a:r>
              <a:rPr lang="en-US" altLang="zh-TW" sz="1800" dirty="0">
                <a:solidFill>
                  <a:schemeClr val="tx1"/>
                </a:solidFill>
              </a:rPr>
              <a:t>Now, how to install the MySQL Connector? We need to install the MySQL Connector with Python. </a:t>
            </a:r>
          </a:p>
          <a:p>
            <a:pPr marL="342900" indent="-342900" algn="l">
              <a:buClr>
                <a:srgbClr val="0070C0"/>
              </a:buClr>
              <a:buSzPct val="80000"/>
              <a:buFont typeface="Wingdings" pitchFamily="2" charset="2"/>
              <a:buChar char="u"/>
            </a:pPr>
            <a:r>
              <a:rPr lang="en-US" altLang="zh-TW" sz="1800" dirty="0">
                <a:solidFill>
                  <a:schemeClr val="tx1"/>
                </a:solidFill>
              </a:rPr>
              <a:t>Open a Command prompt. We have to use package installer.</a:t>
            </a:r>
          </a:p>
          <a:p>
            <a:pPr marL="342900" indent="-342900" algn="l">
              <a:buClr>
                <a:srgbClr val="0070C0"/>
              </a:buClr>
              <a:buSzPct val="80000"/>
              <a:buFont typeface="Wingdings" pitchFamily="2" charset="2"/>
              <a:buChar char="u"/>
            </a:pPr>
            <a:r>
              <a:rPr lang="en-US" altLang="zh-TW" sz="1800" dirty="0">
                <a:solidFill>
                  <a:schemeClr val="tx1"/>
                </a:solidFill>
              </a:rPr>
              <a:t>&gt; pip3 install </a:t>
            </a:r>
            <a:r>
              <a:rPr lang="en-US" altLang="zh-TW" sz="1800" dirty="0" err="1">
                <a:solidFill>
                  <a:schemeClr val="tx1"/>
                </a:solidFill>
              </a:rPr>
              <a:t>mysql</a:t>
            </a:r>
            <a:r>
              <a:rPr lang="en-US" altLang="zh-TW" sz="1800" dirty="0">
                <a:solidFill>
                  <a:schemeClr val="tx1"/>
                </a:solidFill>
              </a:rPr>
              <a:t>-connector-python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https://www.youtube.com/watch?v=vR5utJvN4JY&amp;list=PLsyeobzWxl7poL9JTVyndKe62ieoN-MZ3&amp;index=76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pic>
        <p:nvPicPr>
          <p:cNvPr id="8" name="Picture 7">
            <a:extLst>
              <a:ext uri="{FF2B5EF4-FFF2-40B4-BE49-F238E27FC236}">
                <a16:creationId xmlns:a16="http://schemas.microsoft.com/office/drawing/2014/main" id="{D23403C6-E2EB-4E17-A435-E79597F56023}"/>
              </a:ext>
            </a:extLst>
          </p:cNvPr>
          <p:cNvPicPr>
            <a:picLocks noChangeAspect="1"/>
          </p:cNvPicPr>
          <p:nvPr/>
        </p:nvPicPr>
        <p:blipFill>
          <a:blip r:embed="rId3"/>
          <a:stretch>
            <a:fillRect/>
          </a:stretch>
        </p:blipFill>
        <p:spPr>
          <a:xfrm>
            <a:off x="929523" y="4468926"/>
            <a:ext cx="7092280" cy="1888825"/>
          </a:xfrm>
          <a:prstGeom prst="rect">
            <a:avLst/>
          </a:prstGeom>
          <a:ln>
            <a:solidFill>
              <a:srgbClr val="C00000"/>
            </a:solidFill>
          </a:ln>
        </p:spPr>
      </p:pic>
    </p:spTree>
    <p:extLst>
      <p:ext uri="{BB962C8B-B14F-4D97-AF65-F5344CB8AC3E}">
        <p14:creationId xmlns:p14="http://schemas.microsoft.com/office/powerpoint/2010/main" val="678344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76 DB Connection</a:t>
            </a:r>
            <a:endParaRPr lang="zh-TW" altLang="en-US" b="1" dirty="0">
              <a:solidFill>
                <a:srgbClr val="FFFF00"/>
              </a:solidFill>
            </a:endParaRPr>
          </a:p>
        </p:txBody>
      </p:sp>
      <p:sp>
        <p:nvSpPr>
          <p:cNvPr id="3" name="副標題 2"/>
          <p:cNvSpPr>
            <a:spLocks noGrp="1"/>
          </p:cNvSpPr>
          <p:nvPr>
            <p:ph type="subTitle" idx="1"/>
          </p:nvPr>
        </p:nvSpPr>
        <p:spPr>
          <a:xfrm>
            <a:off x="424206" y="1247989"/>
            <a:ext cx="8262594" cy="31362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Now, MySQL Connector is working. We have to work on Python.</a:t>
            </a:r>
          </a:p>
          <a:p>
            <a:pPr marL="342900" indent="-342900" algn="l">
              <a:buClr>
                <a:srgbClr val="0070C0"/>
              </a:buClr>
              <a:buSzPct val="80000"/>
              <a:buFont typeface="Wingdings" pitchFamily="2" charset="2"/>
              <a:buChar char="u"/>
            </a:pPr>
            <a:r>
              <a:rPr lang="en-US" altLang="zh-TW" sz="1800" dirty="0">
                <a:solidFill>
                  <a:schemeClr val="tx1"/>
                </a:solidFill>
              </a:rPr>
              <a:t>Step 1: import </a:t>
            </a:r>
            <a:r>
              <a:rPr lang="en-US" altLang="zh-TW" sz="1800" dirty="0" err="1">
                <a:solidFill>
                  <a:schemeClr val="tx1"/>
                </a:solidFill>
              </a:rPr>
              <a:t>mysql.connector</a:t>
            </a:r>
            <a:endParaRPr lang="en-US" altLang="zh-TW" sz="1800" dirty="0">
              <a:solidFill>
                <a:schemeClr val="tx1"/>
              </a:solidFill>
            </a:endParaRPr>
          </a:p>
          <a:p>
            <a:pPr marL="342900" indent="-342900" algn="l">
              <a:buClr>
                <a:srgbClr val="0070C0"/>
              </a:buClr>
              <a:buSzPct val="80000"/>
              <a:buFont typeface="Wingdings" pitchFamily="2" charset="2"/>
              <a:buChar char="u"/>
            </a:pPr>
            <a:r>
              <a:rPr lang="en-US" altLang="zh-TW" sz="1800" dirty="0">
                <a:solidFill>
                  <a:schemeClr val="tx1"/>
                </a:solidFill>
              </a:rPr>
              <a:t>Step 2: </a:t>
            </a:r>
            <a:r>
              <a:rPr lang="en-US" altLang="zh-TW" sz="1800" dirty="0" err="1">
                <a:solidFill>
                  <a:schemeClr val="tx1"/>
                </a:solidFill>
              </a:rPr>
              <a:t>mydb</a:t>
            </a:r>
            <a:r>
              <a:rPr lang="en-US" altLang="zh-TW" sz="1800" dirty="0">
                <a:solidFill>
                  <a:schemeClr val="tx1"/>
                </a:solidFill>
              </a:rPr>
              <a:t> = </a:t>
            </a:r>
            <a:r>
              <a:rPr lang="en-US" altLang="zh-TW" sz="1800" dirty="0" err="1">
                <a:solidFill>
                  <a:schemeClr val="tx1"/>
                </a:solidFill>
              </a:rPr>
              <a:t>mysql.connector.connect</a:t>
            </a:r>
            <a:r>
              <a:rPr lang="en-US" altLang="zh-TW" sz="1800" dirty="0">
                <a:solidFill>
                  <a:schemeClr val="tx1"/>
                </a:solidFill>
              </a:rPr>
              <a:t> (host=“localhost”, user=“root”, password=“</a:t>
            </a:r>
            <a:r>
              <a:rPr lang="en-US" altLang="zh-TW" sz="1800" dirty="0" err="1">
                <a:solidFill>
                  <a:schemeClr val="tx1"/>
                </a:solidFill>
              </a:rPr>
              <a:t>Pcxxxx</a:t>
            </a:r>
            <a:r>
              <a:rPr lang="en-US" altLang="zh-TW" sz="1800" dirty="0">
                <a:solidFill>
                  <a:schemeClr val="tx1"/>
                </a:solidFill>
              </a:rPr>
              <a:t>=xx”)</a:t>
            </a:r>
          </a:p>
          <a:p>
            <a:pPr marL="342900" indent="-342900" algn="l">
              <a:buClr>
                <a:srgbClr val="0070C0"/>
              </a:buClr>
              <a:buSzPct val="80000"/>
              <a:buFont typeface="Wingdings" pitchFamily="2" charset="2"/>
              <a:buChar char="u"/>
            </a:pPr>
            <a:r>
              <a:rPr lang="en-US" altLang="zh-TW" sz="1800" dirty="0">
                <a:solidFill>
                  <a:schemeClr val="tx1"/>
                </a:solidFill>
              </a:rPr>
              <a:t>Step 3: </a:t>
            </a:r>
            <a:r>
              <a:rPr lang="en-US" altLang="zh-TW" sz="1800" dirty="0" err="1">
                <a:solidFill>
                  <a:schemeClr val="tx1"/>
                </a:solidFill>
              </a:rPr>
              <a:t>mycursor</a:t>
            </a:r>
            <a:r>
              <a:rPr lang="en-US" altLang="zh-TW" sz="1800" dirty="0">
                <a:solidFill>
                  <a:schemeClr val="tx1"/>
                </a:solidFill>
              </a:rPr>
              <a:t> = </a:t>
            </a:r>
            <a:r>
              <a:rPr lang="en-US" altLang="zh-TW" sz="1800" dirty="0" err="1">
                <a:solidFill>
                  <a:schemeClr val="tx1"/>
                </a:solidFill>
              </a:rPr>
              <a:t>mydb.cursor</a:t>
            </a:r>
            <a:r>
              <a:rPr lang="en-US" altLang="zh-TW" sz="1800" dirty="0">
                <a:solidFill>
                  <a:schemeClr val="tx1"/>
                </a:solidFill>
              </a:rPr>
              <a:t>()    # data is store in </a:t>
            </a:r>
            <a:r>
              <a:rPr lang="en-US" altLang="zh-TW" sz="1800" dirty="0" err="1">
                <a:solidFill>
                  <a:schemeClr val="tx1"/>
                </a:solidFill>
              </a:rPr>
              <a:t>mycurcor</a:t>
            </a:r>
            <a:endParaRPr lang="en-US" altLang="zh-TW" sz="1800" dirty="0">
              <a:solidFill>
                <a:schemeClr val="tx1"/>
              </a:solidFill>
            </a:endParaRPr>
          </a:p>
          <a:p>
            <a:pPr marL="342900" indent="-342900" algn="l">
              <a:buClr>
                <a:srgbClr val="0070C0"/>
              </a:buClr>
              <a:buSzPct val="80000"/>
              <a:buFont typeface="Wingdings" pitchFamily="2" charset="2"/>
              <a:buChar char="u"/>
            </a:pPr>
            <a:r>
              <a:rPr lang="en-US" altLang="zh-TW" sz="1800" dirty="0">
                <a:solidFill>
                  <a:schemeClr val="tx1"/>
                </a:solidFill>
              </a:rPr>
              <a:t># </a:t>
            </a:r>
            <a:r>
              <a:rPr lang="en-US" altLang="zh-TW" sz="1800" dirty="0" err="1">
                <a:solidFill>
                  <a:schemeClr val="tx1"/>
                </a:solidFill>
              </a:rPr>
              <a:t>mycursor.execute</a:t>
            </a:r>
            <a:r>
              <a:rPr lang="en-US" altLang="zh-TW" sz="1800" dirty="0">
                <a:solidFill>
                  <a:schemeClr val="tx1"/>
                </a:solidFill>
              </a:rPr>
              <a:t>(“show database”)</a:t>
            </a:r>
          </a:p>
          <a:p>
            <a:pPr marL="342900" indent="-342900" algn="l">
              <a:buClr>
                <a:srgbClr val="0070C0"/>
              </a:buClr>
              <a:buSzPct val="80000"/>
              <a:buFont typeface="Wingdings" pitchFamily="2" charset="2"/>
              <a:buChar char="u"/>
            </a:pPr>
            <a:r>
              <a:rPr lang="en-US" altLang="zh-TW" sz="1800" dirty="0">
                <a:solidFill>
                  <a:schemeClr val="tx1"/>
                </a:solidFill>
              </a:rPr>
              <a:t>&gt; </a:t>
            </a:r>
            <a:r>
              <a:rPr lang="en-US" altLang="zh-TW" sz="1800" dirty="0" err="1">
                <a:solidFill>
                  <a:schemeClr val="tx1"/>
                </a:solidFill>
              </a:rPr>
              <a:t>mycursor.execute</a:t>
            </a:r>
            <a:r>
              <a:rPr lang="en-US" altLang="zh-TW" sz="1800" dirty="0">
                <a:solidFill>
                  <a:schemeClr val="tx1"/>
                </a:solidFill>
              </a:rPr>
              <a:t>(“select * from student”)</a:t>
            </a:r>
          </a:p>
          <a:p>
            <a:pPr marL="342900" indent="-342900" algn="l">
              <a:buClr>
                <a:srgbClr val="0070C0"/>
              </a:buClr>
              <a:buSzPct val="80000"/>
              <a:buFont typeface="Wingdings" pitchFamily="2" charset="2"/>
              <a:buChar char="u"/>
            </a:pPr>
            <a:r>
              <a:rPr lang="en-US" altLang="zh-TW" sz="1800" dirty="0">
                <a:solidFill>
                  <a:schemeClr val="tx1"/>
                </a:solidFill>
              </a:rPr>
              <a:t>&gt; for </a:t>
            </a:r>
            <a:r>
              <a:rPr lang="en-US" altLang="zh-TW" sz="1800" dirty="0" err="1">
                <a:solidFill>
                  <a:schemeClr val="tx1"/>
                </a:solidFill>
              </a:rPr>
              <a:t>i</a:t>
            </a:r>
            <a:r>
              <a:rPr lang="en-US" altLang="zh-TW" sz="1800" dirty="0">
                <a:solidFill>
                  <a:schemeClr val="tx1"/>
                </a:solidFill>
              </a:rPr>
              <a:t> in </a:t>
            </a:r>
            <a:r>
              <a:rPr lang="en-US" altLang="zh-TW" sz="1800" dirty="0" err="1">
                <a:solidFill>
                  <a:schemeClr val="tx1"/>
                </a:solidFill>
              </a:rPr>
              <a:t>mycursor</a:t>
            </a:r>
            <a:r>
              <a:rPr lang="en-US" altLang="zh-TW" sz="1800" dirty="0">
                <a:solidFill>
                  <a:schemeClr val="tx1"/>
                </a:solidFill>
              </a:rPr>
              <a:t>:</a:t>
            </a:r>
          </a:p>
          <a:p>
            <a:pPr marL="800100" lvl="1" indent="-342900" algn="l">
              <a:buClr>
                <a:srgbClr val="0070C0"/>
              </a:buClr>
              <a:buSzPct val="80000"/>
              <a:buFont typeface="Wingdings" pitchFamily="2" charset="2"/>
              <a:buChar char="u"/>
            </a:pPr>
            <a:r>
              <a:rPr lang="en-US" altLang="zh-TW" sz="1800" dirty="0">
                <a:solidFill>
                  <a:schemeClr val="tx1"/>
                </a:solidFill>
              </a:rPr>
              <a:t>print (</a:t>
            </a:r>
            <a:r>
              <a:rPr lang="en-US" altLang="zh-TW" sz="1800" dirty="0" err="1">
                <a:solidFill>
                  <a:schemeClr val="tx1"/>
                </a:solidFill>
              </a:rPr>
              <a:t>i</a:t>
            </a:r>
            <a:r>
              <a:rPr lang="en-US" altLang="zh-TW"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https://www.youtube.com/watch?v=vR5utJvN4JY&amp;list=PLsyeobzWxl7poL9JTVyndKe62ieoN-MZ3&amp;index=76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395607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76 DB Connection</a:t>
            </a:r>
            <a:endParaRPr lang="zh-TW" altLang="en-US" b="1" dirty="0">
              <a:solidFill>
                <a:srgbClr val="FFFF00"/>
              </a:solidFill>
            </a:endParaRPr>
          </a:p>
        </p:txBody>
      </p:sp>
      <p:sp>
        <p:nvSpPr>
          <p:cNvPr id="3" name="副標題 2"/>
          <p:cNvSpPr>
            <a:spLocks noGrp="1"/>
          </p:cNvSpPr>
          <p:nvPr>
            <p:ph type="subTitle" idx="1"/>
          </p:nvPr>
        </p:nvSpPr>
        <p:spPr>
          <a:xfrm>
            <a:off x="424206" y="1247988"/>
            <a:ext cx="8262594" cy="52053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200" dirty="0">
                <a:solidFill>
                  <a:schemeClr val="tx1"/>
                </a:solidFill>
              </a:rPr>
              <a:t>If you have "Authentication plugin '{0}' is not </a:t>
            </a:r>
            <a:r>
              <a:rPr lang="en-US" altLang="zh-TW" sz="1200" dirty="0" err="1">
                <a:solidFill>
                  <a:schemeClr val="tx1"/>
                </a:solidFill>
              </a:rPr>
              <a:t>supported".format</a:t>
            </a:r>
            <a:r>
              <a:rPr lang="en-US" altLang="zh-TW" sz="1200" dirty="0">
                <a:solidFill>
                  <a:schemeClr val="tx1"/>
                </a:solidFill>
              </a:rPr>
              <a:t>(</a:t>
            </a:r>
            <a:r>
              <a:rPr lang="en-US" altLang="zh-TW" sz="1200" dirty="0" err="1">
                <a:solidFill>
                  <a:schemeClr val="tx1"/>
                </a:solidFill>
              </a:rPr>
              <a:t>plugin_name</a:t>
            </a:r>
            <a:r>
              <a:rPr lang="en-US" altLang="zh-TW" sz="1200" dirty="0">
                <a:solidFill>
                  <a:schemeClr val="tx1"/>
                </a:solidFill>
              </a:rPr>
              <a:t>))</a:t>
            </a:r>
          </a:p>
          <a:p>
            <a:pPr marL="342900" indent="-342900" algn="l">
              <a:buClr>
                <a:srgbClr val="0070C0"/>
              </a:buClr>
              <a:buSzPct val="80000"/>
              <a:buFont typeface="Wingdings" pitchFamily="2" charset="2"/>
              <a:buChar char="u"/>
            </a:pPr>
            <a:r>
              <a:rPr lang="en-US" altLang="zh-TW" sz="1200" dirty="0" err="1">
                <a:solidFill>
                  <a:schemeClr val="tx1"/>
                </a:solidFill>
              </a:rPr>
              <a:t>mysql.connector.errors.NotSupportedError</a:t>
            </a:r>
            <a:r>
              <a:rPr lang="en-US" altLang="zh-TW" sz="1200" dirty="0">
                <a:solidFill>
                  <a:schemeClr val="tx1"/>
                </a:solidFill>
              </a:rPr>
              <a:t>: Authentication plugin 'caching_sha2_password' is not supported</a:t>
            </a:r>
          </a:p>
          <a:p>
            <a:pPr marL="342900" indent="-342900" algn="l">
              <a:buClr>
                <a:srgbClr val="0070C0"/>
              </a:buClr>
              <a:buSzPct val="80000"/>
              <a:buFont typeface="Wingdings" pitchFamily="2" charset="2"/>
              <a:buChar char="u"/>
            </a:pPr>
            <a:endParaRPr lang="en-US" altLang="zh-TW" sz="1200" dirty="0">
              <a:solidFill>
                <a:schemeClr val="tx1"/>
              </a:solidFill>
            </a:endParaRPr>
          </a:p>
          <a:p>
            <a:pPr marL="342900" indent="-342900" algn="l">
              <a:buClr>
                <a:srgbClr val="0070C0"/>
              </a:buClr>
              <a:buSzPct val="80000"/>
              <a:buFont typeface="Wingdings" pitchFamily="2" charset="2"/>
              <a:buChar char="u"/>
            </a:pPr>
            <a:r>
              <a:rPr lang="en-US" altLang="zh-TW" sz="1200" dirty="0">
                <a:solidFill>
                  <a:schemeClr val="tx1"/>
                </a:solidFill>
              </a:rPr>
              <a:t>Note: I tried and very frustrated until I watched the following video:</a:t>
            </a:r>
          </a:p>
          <a:p>
            <a:pPr marL="342900" indent="-342900" algn="l">
              <a:buClr>
                <a:srgbClr val="0070C0"/>
              </a:buClr>
              <a:buSzPct val="80000"/>
              <a:buFont typeface="Wingdings" pitchFamily="2" charset="2"/>
              <a:buChar char="u"/>
            </a:pPr>
            <a:r>
              <a:rPr lang="en-US" altLang="zh-TW" sz="1200" dirty="0">
                <a:solidFill>
                  <a:schemeClr val="tx1"/>
                </a:solidFill>
              </a:rPr>
              <a:t>https://www.youtube.com/watch?v=tGinfzlp0fE</a:t>
            </a:r>
          </a:p>
          <a:p>
            <a:pPr marL="342900" indent="-342900" algn="l">
              <a:buClr>
                <a:srgbClr val="0070C0"/>
              </a:buClr>
              <a:buSzPct val="80000"/>
              <a:buFont typeface="Wingdings" pitchFamily="2" charset="2"/>
              <a:buChar char="u"/>
            </a:pPr>
            <a:r>
              <a:rPr lang="en-US" altLang="zh-TW" sz="1200" b="1" dirty="0">
                <a:solidFill>
                  <a:srgbClr val="FF0000"/>
                </a:solidFill>
              </a:rPr>
              <a:t>"pip uninstall </a:t>
            </a:r>
            <a:r>
              <a:rPr lang="en-US" altLang="zh-TW" sz="1200" b="1" dirty="0" err="1">
                <a:solidFill>
                  <a:srgbClr val="FF0000"/>
                </a:solidFill>
              </a:rPr>
              <a:t>mysql</a:t>
            </a:r>
            <a:r>
              <a:rPr lang="en-US" altLang="zh-TW" sz="1200" b="1" dirty="0">
                <a:solidFill>
                  <a:srgbClr val="FF0000"/>
                </a:solidFill>
              </a:rPr>
              <a:t>-connector" work on some computer and it might not work for other computer.</a:t>
            </a:r>
          </a:p>
          <a:p>
            <a:pPr marL="342900" indent="-342900" algn="l">
              <a:buClr>
                <a:srgbClr val="0070C0"/>
              </a:buClr>
              <a:buSzPct val="80000"/>
              <a:buFont typeface="Wingdings" pitchFamily="2" charset="2"/>
              <a:buChar char="u"/>
            </a:pPr>
            <a:r>
              <a:rPr lang="en-US" altLang="zh-TW" sz="1200" dirty="0">
                <a:solidFill>
                  <a:schemeClr val="tx1"/>
                </a:solidFill>
              </a:rPr>
              <a:t>I did the followings:</a:t>
            </a:r>
          </a:p>
          <a:p>
            <a:pPr marL="342900" indent="-342900" algn="l">
              <a:buClr>
                <a:srgbClr val="0070C0"/>
              </a:buClr>
              <a:buSzPct val="80000"/>
              <a:buFont typeface="Wingdings" pitchFamily="2" charset="2"/>
              <a:buChar char="u"/>
            </a:pPr>
            <a:r>
              <a:rPr lang="en-US" altLang="zh-TW" sz="1200" dirty="0">
                <a:solidFill>
                  <a:schemeClr val="tx1"/>
                </a:solidFill>
              </a:rPr>
              <a:t>### The </a:t>
            </a:r>
            <a:r>
              <a:rPr lang="en-US" altLang="zh-TW" sz="1200" dirty="0" err="1">
                <a:solidFill>
                  <a:schemeClr val="tx1"/>
                </a:solidFill>
              </a:rPr>
              <a:t>mysql</a:t>
            </a:r>
            <a:r>
              <a:rPr lang="en-US" altLang="zh-TW" sz="1200" dirty="0">
                <a:solidFill>
                  <a:schemeClr val="tx1"/>
                </a:solidFill>
              </a:rPr>
              <a:t>-connector causes problem. </a:t>
            </a:r>
          </a:p>
          <a:p>
            <a:pPr marL="342900" indent="-342900" algn="l">
              <a:buClr>
                <a:srgbClr val="0070C0"/>
              </a:buClr>
              <a:buSzPct val="80000"/>
              <a:buFont typeface="Wingdings" pitchFamily="2" charset="2"/>
              <a:buChar char="u"/>
            </a:pPr>
            <a:r>
              <a:rPr lang="en-US" altLang="zh-TW" sz="1200" dirty="0">
                <a:solidFill>
                  <a:schemeClr val="tx1"/>
                </a:solidFill>
              </a:rPr>
              <a:t>1. pip uninstall </a:t>
            </a:r>
            <a:r>
              <a:rPr lang="en-US" altLang="zh-TW" sz="1200" dirty="0" err="1">
                <a:solidFill>
                  <a:schemeClr val="tx1"/>
                </a:solidFill>
              </a:rPr>
              <a:t>mysql</a:t>
            </a:r>
            <a:r>
              <a:rPr lang="en-US" altLang="zh-TW" sz="1200" dirty="0">
                <a:solidFill>
                  <a:schemeClr val="tx1"/>
                </a:solidFill>
              </a:rPr>
              <a:t>-connector</a:t>
            </a:r>
          </a:p>
          <a:p>
            <a:pPr marL="342900" indent="-342900" algn="l">
              <a:buClr>
                <a:srgbClr val="0070C0"/>
              </a:buClr>
              <a:buSzPct val="80000"/>
              <a:buFont typeface="Wingdings" pitchFamily="2" charset="2"/>
              <a:buChar char="u"/>
            </a:pPr>
            <a:r>
              <a:rPr lang="en-US" altLang="zh-TW" sz="1200" dirty="0">
                <a:solidFill>
                  <a:schemeClr val="tx1"/>
                </a:solidFill>
              </a:rPr>
              <a:t>### The following may not need but I removed both connector completely.</a:t>
            </a:r>
          </a:p>
          <a:p>
            <a:pPr marL="342900" indent="-342900" algn="l">
              <a:buClr>
                <a:srgbClr val="0070C0"/>
              </a:buClr>
              <a:buSzPct val="80000"/>
              <a:buFont typeface="Wingdings" pitchFamily="2" charset="2"/>
              <a:buChar char="u"/>
            </a:pPr>
            <a:r>
              <a:rPr lang="en-US" altLang="zh-TW" sz="1200" dirty="0">
                <a:solidFill>
                  <a:schemeClr val="tx1"/>
                </a:solidFill>
              </a:rPr>
              <a:t>2. pip uninstall </a:t>
            </a:r>
            <a:r>
              <a:rPr lang="en-US" altLang="zh-TW" sz="1200" dirty="0" err="1">
                <a:solidFill>
                  <a:schemeClr val="tx1"/>
                </a:solidFill>
              </a:rPr>
              <a:t>mysql</a:t>
            </a:r>
            <a:r>
              <a:rPr lang="en-US" altLang="zh-TW" sz="1200" dirty="0">
                <a:solidFill>
                  <a:schemeClr val="tx1"/>
                </a:solidFill>
              </a:rPr>
              <a:t>-connector-python</a:t>
            </a:r>
          </a:p>
          <a:p>
            <a:pPr marL="342900" indent="-342900" algn="l">
              <a:buClr>
                <a:srgbClr val="0070C0"/>
              </a:buClr>
              <a:buSzPct val="80000"/>
              <a:buFont typeface="Wingdings" pitchFamily="2" charset="2"/>
              <a:buChar char="u"/>
            </a:pPr>
            <a:r>
              <a:rPr lang="en-US" altLang="zh-TW" sz="1200" dirty="0">
                <a:solidFill>
                  <a:schemeClr val="tx1"/>
                </a:solidFill>
              </a:rPr>
              <a:t>### re-install </a:t>
            </a:r>
            <a:r>
              <a:rPr lang="en-US" altLang="zh-TW" sz="1200" dirty="0" err="1">
                <a:solidFill>
                  <a:schemeClr val="tx1"/>
                </a:solidFill>
              </a:rPr>
              <a:t>mysql-conenct-pyhton</a:t>
            </a:r>
            <a:r>
              <a:rPr lang="en-US" altLang="zh-TW" sz="1200" dirty="0">
                <a:solidFill>
                  <a:schemeClr val="tx1"/>
                </a:solidFill>
              </a:rPr>
              <a:t> connector.</a:t>
            </a:r>
          </a:p>
          <a:p>
            <a:pPr marL="342900" indent="-342900" algn="l">
              <a:buClr>
                <a:srgbClr val="0070C0"/>
              </a:buClr>
              <a:buSzPct val="80000"/>
              <a:buFont typeface="Wingdings" pitchFamily="2" charset="2"/>
              <a:buChar char="u"/>
            </a:pPr>
            <a:r>
              <a:rPr lang="en-US" altLang="zh-TW" sz="1200" dirty="0">
                <a:solidFill>
                  <a:schemeClr val="tx1"/>
                </a:solidFill>
              </a:rPr>
              <a:t>3. pip install </a:t>
            </a:r>
            <a:r>
              <a:rPr lang="en-US" altLang="zh-TW" sz="1200" dirty="0" err="1">
                <a:solidFill>
                  <a:schemeClr val="tx1"/>
                </a:solidFill>
              </a:rPr>
              <a:t>mysql</a:t>
            </a:r>
            <a:r>
              <a:rPr lang="en-US" altLang="zh-TW" sz="1200" dirty="0">
                <a:solidFill>
                  <a:schemeClr val="tx1"/>
                </a:solidFill>
              </a:rPr>
              <a:t>-connector-python</a:t>
            </a:r>
          </a:p>
          <a:p>
            <a:pPr marL="342900" indent="-342900" algn="l">
              <a:buClr>
                <a:srgbClr val="0070C0"/>
              </a:buClr>
              <a:buSzPct val="80000"/>
              <a:buFont typeface="Wingdings" pitchFamily="2" charset="2"/>
              <a:buChar char="u"/>
            </a:pPr>
            <a:r>
              <a:rPr lang="en-US" altLang="zh-TW" sz="1200" dirty="0">
                <a:solidFill>
                  <a:schemeClr val="tx1"/>
                </a:solidFill>
              </a:rPr>
              <a:t>and the following python code worked.</a:t>
            </a:r>
          </a:p>
          <a:p>
            <a:pPr marL="342900" indent="-342900" algn="l">
              <a:buClr>
                <a:srgbClr val="0070C0"/>
              </a:buClr>
              <a:buSzPct val="80000"/>
              <a:buFont typeface="Wingdings" pitchFamily="2" charset="2"/>
              <a:buChar char="u"/>
            </a:pPr>
            <a:r>
              <a:rPr lang="en-US" altLang="zh-TW" sz="1200" dirty="0">
                <a:solidFill>
                  <a:schemeClr val="tx1"/>
                </a:solidFill>
              </a:rPr>
              <a:t># Step 1: import </a:t>
            </a:r>
            <a:r>
              <a:rPr lang="en-US" altLang="zh-TW" sz="1200" dirty="0" err="1">
                <a:solidFill>
                  <a:schemeClr val="tx1"/>
                </a:solidFill>
              </a:rPr>
              <a:t>mysql.connector</a:t>
            </a:r>
            <a:endParaRPr lang="en-US" altLang="zh-TW" sz="1200" dirty="0">
              <a:solidFill>
                <a:schemeClr val="tx1"/>
              </a:solidFill>
            </a:endParaRPr>
          </a:p>
          <a:p>
            <a:pPr marL="342900" indent="-342900" algn="l">
              <a:buClr>
                <a:srgbClr val="0070C0"/>
              </a:buClr>
              <a:buSzPct val="80000"/>
              <a:buFont typeface="Wingdings" pitchFamily="2" charset="2"/>
              <a:buChar char="u"/>
            </a:pPr>
            <a:r>
              <a:rPr lang="en-US" altLang="zh-TW" sz="1200" dirty="0">
                <a:solidFill>
                  <a:schemeClr val="tx1"/>
                </a:solidFill>
              </a:rPr>
              <a:t>import </a:t>
            </a:r>
            <a:r>
              <a:rPr lang="en-US" altLang="zh-TW" sz="1200" dirty="0" err="1">
                <a:solidFill>
                  <a:schemeClr val="tx1"/>
                </a:solidFill>
              </a:rPr>
              <a:t>mysql.connector</a:t>
            </a:r>
            <a:endParaRPr lang="en-US" altLang="zh-TW" sz="1200" dirty="0">
              <a:solidFill>
                <a:schemeClr val="tx1"/>
              </a:solidFill>
            </a:endParaRPr>
          </a:p>
          <a:p>
            <a:pPr marL="342900" indent="-342900" algn="l">
              <a:buClr>
                <a:srgbClr val="0070C0"/>
              </a:buClr>
              <a:buSzPct val="80000"/>
              <a:buFont typeface="Wingdings" pitchFamily="2" charset="2"/>
              <a:buChar char="u"/>
            </a:pPr>
            <a:r>
              <a:rPr lang="en-US" altLang="zh-TW" sz="1200" dirty="0">
                <a:solidFill>
                  <a:schemeClr val="tx1"/>
                </a:solidFill>
              </a:rPr>
              <a:t># step 2: connect to database</a:t>
            </a:r>
          </a:p>
          <a:p>
            <a:pPr marL="342900" indent="-342900" algn="l">
              <a:buClr>
                <a:srgbClr val="0070C0"/>
              </a:buClr>
              <a:buSzPct val="80000"/>
              <a:buFont typeface="Wingdings" pitchFamily="2" charset="2"/>
              <a:buChar char="u"/>
            </a:pPr>
            <a:r>
              <a:rPr lang="en-US" altLang="zh-TW" sz="1200" dirty="0" err="1">
                <a:solidFill>
                  <a:schemeClr val="tx1"/>
                </a:solidFill>
              </a:rPr>
              <a:t>mydb</a:t>
            </a:r>
            <a:r>
              <a:rPr lang="en-US" altLang="zh-TW" sz="1200" dirty="0">
                <a:solidFill>
                  <a:schemeClr val="tx1"/>
                </a:solidFill>
              </a:rPr>
              <a:t> = </a:t>
            </a:r>
            <a:r>
              <a:rPr lang="en-US" altLang="zh-TW" sz="1200" dirty="0" err="1">
                <a:solidFill>
                  <a:schemeClr val="tx1"/>
                </a:solidFill>
              </a:rPr>
              <a:t>mysql.connector.connect</a:t>
            </a:r>
            <a:r>
              <a:rPr lang="en-US" altLang="zh-TW" sz="1200" dirty="0">
                <a:solidFill>
                  <a:schemeClr val="tx1"/>
                </a:solidFill>
              </a:rPr>
              <a:t> (host="localhost", user="root", passwd="Pc1997=</a:t>
            </a:r>
            <a:r>
              <a:rPr lang="en-US" altLang="zh-TW" sz="1200" dirty="0" err="1">
                <a:solidFill>
                  <a:schemeClr val="tx1"/>
                </a:solidFill>
              </a:rPr>
              <a:t>ch</a:t>
            </a:r>
            <a:r>
              <a:rPr lang="en-US" altLang="zh-TW" sz="1200" dirty="0">
                <a:solidFill>
                  <a:schemeClr val="tx1"/>
                </a:solidFill>
              </a:rPr>
              <a:t>", </a:t>
            </a:r>
          </a:p>
          <a:p>
            <a:pPr marL="342900" indent="-342900" algn="l">
              <a:buClr>
                <a:srgbClr val="0070C0"/>
              </a:buClr>
              <a:buSzPct val="80000"/>
              <a:buFont typeface="Wingdings" pitchFamily="2" charset="2"/>
              <a:buChar char="u"/>
            </a:pPr>
            <a:r>
              <a:rPr lang="en-US" altLang="zh-TW" sz="1200" dirty="0">
                <a:solidFill>
                  <a:schemeClr val="tx1"/>
                </a:solidFill>
              </a:rPr>
              <a:t>    database="</a:t>
            </a:r>
            <a:r>
              <a:rPr lang="en-US" altLang="zh-TW" sz="1200" dirty="0" err="1">
                <a:solidFill>
                  <a:schemeClr val="tx1"/>
                </a:solidFill>
              </a:rPr>
              <a:t>mydb</a:t>
            </a:r>
            <a:r>
              <a:rPr lang="en-US" altLang="zh-TW" sz="1200" dirty="0">
                <a:solidFill>
                  <a:schemeClr val="tx1"/>
                </a:solidFill>
              </a:rPr>
              <a:t>", </a:t>
            </a:r>
            <a:r>
              <a:rPr lang="en-US" altLang="zh-TW" sz="1200" dirty="0" err="1">
                <a:solidFill>
                  <a:schemeClr val="tx1"/>
                </a:solidFill>
              </a:rPr>
              <a:t>auth_plugin</a:t>
            </a:r>
            <a:r>
              <a:rPr lang="en-US" altLang="zh-TW" sz="1200" dirty="0">
                <a:solidFill>
                  <a:schemeClr val="tx1"/>
                </a:solidFill>
              </a:rPr>
              <a:t>='caching_sha2_password')</a:t>
            </a:r>
          </a:p>
          <a:p>
            <a:pPr marL="342900" indent="-342900" algn="l">
              <a:buClr>
                <a:srgbClr val="0070C0"/>
              </a:buClr>
              <a:buSzPct val="80000"/>
              <a:buFont typeface="Wingdings" pitchFamily="2" charset="2"/>
              <a:buChar char="u"/>
            </a:pPr>
            <a:r>
              <a:rPr lang="en-US" altLang="zh-TW" sz="1200" dirty="0" err="1">
                <a:solidFill>
                  <a:schemeClr val="tx1"/>
                </a:solidFill>
              </a:rPr>
              <a:t>mycursor</a:t>
            </a:r>
            <a:r>
              <a:rPr lang="en-US" altLang="zh-TW" sz="1200" dirty="0">
                <a:solidFill>
                  <a:schemeClr val="tx1"/>
                </a:solidFill>
              </a:rPr>
              <a:t> = </a:t>
            </a:r>
            <a:r>
              <a:rPr lang="en-US" altLang="zh-TW" sz="1200" dirty="0" err="1">
                <a:solidFill>
                  <a:schemeClr val="tx1"/>
                </a:solidFill>
              </a:rPr>
              <a:t>mydb.cursor</a:t>
            </a:r>
            <a:r>
              <a:rPr lang="en-US" altLang="zh-TW" sz="1200" dirty="0">
                <a:solidFill>
                  <a:schemeClr val="tx1"/>
                </a:solidFill>
              </a:rPr>
              <a:t>()</a:t>
            </a:r>
          </a:p>
          <a:p>
            <a:pPr marL="342900" indent="-342900" algn="l">
              <a:buClr>
                <a:srgbClr val="0070C0"/>
              </a:buClr>
              <a:buSzPct val="80000"/>
              <a:buFont typeface="Wingdings" pitchFamily="2" charset="2"/>
              <a:buChar char="u"/>
            </a:pPr>
            <a:r>
              <a:rPr lang="en-US" altLang="zh-TW" sz="1200" dirty="0" err="1">
                <a:solidFill>
                  <a:schemeClr val="tx1"/>
                </a:solidFill>
              </a:rPr>
              <a:t>mycursor.execute</a:t>
            </a:r>
            <a:r>
              <a:rPr lang="en-US" altLang="zh-TW" sz="1200" dirty="0">
                <a:solidFill>
                  <a:schemeClr val="tx1"/>
                </a:solidFill>
              </a:rPr>
              <a:t> ("select * from student")</a:t>
            </a:r>
          </a:p>
          <a:p>
            <a:pPr marL="342900" indent="-342900" algn="l">
              <a:buClr>
                <a:srgbClr val="0070C0"/>
              </a:buClr>
              <a:buSzPct val="80000"/>
              <a:buFont typeface="Wingdings" pitchFamily="2" charset="2"/>
              <a:buChar char="u"/>
            </a:pPr>
            <a:r>
              <a:rPr lang="en-US" altLang="zh-TW" sz="1200" dirty="0">
                <a:solidFill>
                  <a:schemeClr val="tx1"/>
                </a:solidFill>
              </a:rPr>
              <a:t>for </a:t>
            </a:r>
            <a:r>
              <a:rPr lang="en-US" altLang="zh-TW" sz="1200" dirty="0" err="1">
                <a:solidFill>
                  <a:schemeClr val="tx1"/>
                </a:solidFill>
              </a:rPr>
              <a:t>i</a:t>
            </a:r>
            <a:r>
              <a:rPr lang="en-US" altLang="zh-TW" sz="1200" dirty="0">
                <a:solidFill>
                  <a:schemeClr val="tx1"/>
                </a:solidFill>
              </a:rPr>
              <a:t> in </a:t>
            </a:r>
            <a:r>
              <a:rPr lang="en-US" altLang="zh-TW" sz="1200" dirty="0" err="1">
                <a:solidFill>
                  <a:schemeClr val="tx1"/>
                </a:solidFill>
              </a:rPr>
              <a:t>mycursor</a:t>
            </a:r>
            <a:r>
              <a:rPr lang="en-US" altLang="zh-TW" sz="1200" dirty="0">
                <a:solidFill>
                  <a:schemeClr val="tx1"/>
                </a:solidFill>
              </a:rPr>
              <a:t>:</a:t>
            </a:r>
          </a:p>
          <a:p>
            <a:pPr marL="342900" indent="-342900" algn="l">
              <a:buClr>
                <a:srgbClr val="0070C0"/>
              </a:buClr>
              <a:buSzPct val="80000"/>
              <a:buFont typeface="Wingdings" pitchFamily="2" charset="2"/>
              <a:buChar char="u"/>
            </a:pPr>
            <a:r>
              <a:rPr lang="en-US" altLang="zh-TW" sz="1200" dirty="0">
                <a:solidFill>
                  <a:schemeClr val="tx1"/>
                </a:solidFill>
              </a:rPr>
              <a:t>    print (</a:t>
            </a:r>
            <a:r>
              <a:rPr lang="en-US" altLang="zh-TW" sz="1200" dirty="0" err="1">
                <a:solidFill>
                  <a:schemeClr val="tx1"/>
                </a:solidFill>
              </a:rPr>
              <a:t>i</a:t>
            </a:r>
            <a:r>
              <a:rPr lang="en-US" altLang="zh-TW" sz="12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https://www.youtube.com/watch?v=vR5utJvN4JY&amp;list=PLsyeobzWxl7poL9JTVyndKe62ieoN-MZ3&amp;index=76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60653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76 DB Connection</a:t>
            </a:r>
            <a:endParaRPr lang="zh-TW" altLang="en-US" b="1" dirty="0">
              <a:solidFill>
                <a:srgbClr val="FFFF00"/>
              </a:solidFill>
            </a:endParaRPr>
          </a:p>
        </p:txBody>
      </p:sp>
      <p:sp>
        <p:nvSpPr>
          <p:cNvPr id="3" name="副標題 2"/>
          <p:cNvSpPr>
            <a:spLocks noGrp="1"/>
          </p:cNvSpPr>
          <p:nvPr>
            <p:ph type="subTitle" idx="1"/>
          </p:nvPr>
        </p:nvSpPr>
        <p:spPr>
          <a:xfrm>
            <a:off x="424206" y="1247988"/>
            <a:ext cx="8262594"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200" dirty="0">
                <a:solidFill>
                  <a:schemeClr val="tx1"/>
                </a:solidFill>
              </a:rPr>
              <a:t>&gt; python DBconnection.py</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https://www.youtube.com/watch?v=vR5utJvN4JY&amp;list=PLsyeobzWxl7poL9JTVyndKe62ieoN-MZ3&amp;index=76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831AE073-BDBD-41BB-8B02-49683A4F27CD}"/>
              </a:ext>
            </a:extLst>
          </p:cNvPr>
          <p:cNvPicPr>
            <a:picLocks noChangeAspect="1"/>
          </p:cNvPicPr>
          <p:nvPr/>
        </p:nvPicPr>
        <p:blipFill>
          <a:blip r:embed="rId3"/>
          <a:stretch>
            <a:fillRect/>
          </a:stretch>
        </p:blipFill>
        <p:spPr>
          <a:xfrm>
            <a:off x="1043608" y="1914238"/>
            <a:ext cx="7591425" cy="3533775"/>
          </a:xfrm>
          <a:prstGeom prst="rect">
            <a:avLst/>
          </a:prstGeom>
          <a:ln>
            <a:solidFill>
              <a:srgbClr val="C00000"/>
            </a:solidFill>
          </a:ln>
        </p:spPr>
      </p:pic>
    </p:spTree>
    <p:extLst>
      <p:ext uri="{BB962C8B-B14F-4D97-AF65-F5344CB8AC3E}">
        <p14:creationId xmlns:p14="http://schemas.microsoft.com/office/powerpoint/2010/main" val="35881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76 DB Connection</a:t>
            </a:r>
            <a:endParaRPr lang="zh-TW" altLang="en-US" b="1" dirty="0">
              <a:solidFill>
                <a:srgbClr val="FFFF00"/>
              </a:solidFill>
            </a:endParaRPr>
          </a:p>
        </p:txBody>
      </p:sp>
      <p:sp>
        <p:nvSpPr>
          <p:cNvPr id="3" name="副標題 2"/>
          <p:cNvSpPr>
            <a:spLocks noGrp="1"/>
          </p:cNvSpPr>
          <p:nvPr>
            <p:ph type="subTitle" idx="1"/>
          </p:nvPr>
        </p:nvSpPr>
        <p:spPr>
          <a:xfrm>
            <a:off x="424206" y="1247988"/>
            <a:ext cx="8262594"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&gt; Cursor can be only used once. You cannot use cursor twice.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https://www.youtube.com/watch?v=vR5utJvN4JY&amp;list=PLsyeobzWxl7poL9JTVyndKe62ieoN-MZ3&amp;index=76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E482B157-C682-4751-9C20-63B6F0A99C05}"/>
              </a:ext>
            </a:extLst>
          </p:cNvPr>
          <p:cNvPicPr>
            <a:picLocks noChangeAspect="1"/>
          </p:cNvPicPr>
          <p:nvPr/>
        </p:nvPicPr>
        <p:blipFill>
          <a:blip r:embed="rId3"/>
          <a:stretch>
            <a:fillRect/>
          </a:stretch>
        </p:blipFill>
        <p:spPr>
          <a:xfrm>
            <a:off x="1290464" y="1790364"/>
            <a:ext cx="6563072" cy="4565986"/>
          </a:xfrm>
          <a:prstGeom prst="rect">
            <a:avLst/>
          </a:prstGeom>
          <a:ln>
            <a:solidFill>
              <a:srgbClr val="C00000"/>
            </a:solidFill>
          </a:ln>
        </p:spPr>
      </p:pic>
    </p:spTree>
    <p:extLst>
      <p:ext uri="{BB962C8B-B14F-4D97-AF65-F5344CB8AC3E}">
        <p14:creationId xmlns:p14="http://schemas.microsoft.com/office/powerpoint/2010/main" val="2256803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2019/5/8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584</Words>
  <Application>Microsoft Office PowerPoint</Application>
  <PresentationFormat>On-screen Show (4:3)</PresentationFormat>
  <Paragraphs>67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Office 佈景主題</vt:lpstr>
      <vt:lpstr>76 DB Connection</vt:lpstr>
      <vt:lpstr>76 DB Connection</vt:lpstr>
      <vt:lpstr>76 DB Connection</vt:lpstr>
      <vt:lpstr>76 DB Connection</vt:lpstr>
      <vt:lpstr>76 DB Connection</vt:lpstr>
      <vt:lpstr>76 DB Connection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294</cp:revision>
  <dcterms:created xsi:type="dcterms:W3CDTF">2018-09-28T16:40:41Z</dcterms:created>
  <dcterms:modified xsi:type="dcterms:W3CDTF">2019-05-08T23:12:54Z</dcterms:modified>
</cp:coreProperties>
</file>